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70C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word17 word18 word19</a:t>
            </a: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D7139BE-D005-41C1-A96A-937706CFF86C}"/>
              </a:ext>
            </a:extLst>
          </p:cNvPr>
          <p:cNvSpPr txBox="1"/>
          <p:nvPr/>
        </p:nvSpPr>
        <p:spPr>
          <a:xfrm>
            <a:off x="3608949" y="695178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2060"/>
                </a:solidFill>
              </a:rPr>
              <a:t>TITLE</a:t>
            </a: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6D9E0A5F-162E-4A94-8DEB-13F55FA1D8D0}"/>
              </a:ext>
            </a:extLst>
          </p:cNvPr>
          <p:cNvSpPr txBox="1"/>
          <p:nvPr/>
        </p:nvSpPr>
        <p:spPr>
          <a:xfrm>
            <a:off x="4561449" y="1715858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Word7 word8 word9</a:t>
            </a: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A701FFD6-06B6-44F9-8E8E-4CA9070FEAE0}"/>
              </a:ext>
            </a:extLst>
          </p:cNvPr>
          <p:cNvSpPr txBox="1"/>
          <p:nvPr/>
        </p:nvSpPr>
        <p:spPr>
          <a:xfrm>
            <a:off x="980049" y="3773443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/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304800" y="3764065"/>
            <a:ext cx="8458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</a:rPr>
              <a:t>word17 word18 word19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70ED9596-B36F-4FC5-B73E-CFAE6BE0025B}"/>
              </a:ext>
            </a:extLst>
          </p:cNvPr>
          <p:cNvSpPr txBox="1"/>
          <p:nvPr/>
        </p:nvSpPr>
        <p:spPr>
          <a:xfrm>
            <a:off x="6248400" y="838200"/>
            <a:ext cx="35052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he-IL" sz="6000" dirty="0">
                <a:solidFill>
                  <a:srgbClr val="FF0000"/>
                </a:solidFill>
              </a:rPr>
              <a:t>כותרת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1329E0E-A53B-487D-A172-442F31972D6D}"/>
              </a:ext>
            </a:extLst>
          </p:cNvPr>
          <p:cNvSpPr txBox="1"/>
          <p:nvPr/>
        </p:nvSpPr>
        <p:spPr>
          <a:xfrm>
            <a:off x="3200400" y="2209800"/>
            <a:ext cx="4800600" cy="838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he-IL" sz="2800" dirty="0">
                <a:solidFill>
                  <a:srgbClr val="00B0F0"/>
                </a:solidFill>
              </a:rPr>
              <a:t>טקסט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r>
              <a:rPr lang="he-IL" sz="2800" dirty="0" err="1">
                <a:solidFill>
                  <a:srgbClr val="00B0F0"/>
                </a:solidFill>
              </a:rPr>
              <a:t>טקסט</a:t>
            </a:r>
            <a:r>
              <a:rPr lang="he-IL" sz="2800" dirty="0">
                <a:solidFill>
                  <a:srgbClr val="00B0F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3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73</Words>
  <Application>Microsoft Office PowerPoint</Application>
  <PresentationFormat>‫הצגה על המסך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16</cp:revision>
  <dcterms:created xsi:type="dcterms:W3CDTF">2017-12-06T03:55:22Z</dcterms:created>
  <dcterms:modified xsi:type="dcterms:W3CDTF">2022-04-06T13:03:07Z</dcterms:modified>
</cp:coreProperties>
</file>