
<file path=[Content_Types].xml><?xml version="1.0" encoding="utf-8"?>
<Types xmlns="http://schemas.openxmlformats.org/package/2006/content-types"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6171ad95-12d9-4eed-994e-cd2395813b7b"/>
    <p:sldId id="257" r:id="rId-96fdcc42-6915-4df3-b079-26cf08f79b1a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3" Type="http://schemas.openxmlformats.org/officeDocument/2006/relationships/viewProps" Target="viewProps.xml"/><Relationship Id="rId-6171ad95-12d9-4eed-994e-cd2395813b7b" Type="http://schemas.openxmlformats.org/officeDocument/2006/relationships/slide" Target="slides/slide1.xml"/><Relationship Id="rId-96fdcc42-6915-4df3-b079-26cf08f79b1a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27000" y="127000"/>
            <a:ext cx="2540000" cy="381000"/>
          </a:xfrm>
          <a:prstGeom prst="rect">
            <a:avLst/>
          </a:prstGeom>
          <a:noFill/>
        </p:spPr>
        <p:txBody>
          <a:bodyPr rtlCol="0" wrap="square" anchor="ctr"/>
          <a:lstStyle/>
          <a:p>
            <a:pPr/>
            <a:r>
              <a:rPr lang="en-US" smtClean="0">
                <a:solidFill>
                  <a:srgbClr val="000000"/>
                </a:solidFill>
              </a:rPr>
              <a:t>File Format Developer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ff91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