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r>
              <a:rPr lang="en-US" dirty="0">
                <a:solidFill>
                  <a:srgbClr val="0070C0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possible.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/>
              <a:t>Data For Learning, Examples -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/>
              <a:t>prefer a </a:t>
            </a:r>
            <a:r>
              <a:rPr lang="en-US" sz="2400" b="1" dirty="0"/>
              <a:t>simple</a:t>
            </a:r>
            <a:r>
              <a:rPr lang="en-US" sz="2400" dirty="0"/>
              <a:t> model if possible.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286c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•Technology development.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•Documents go digital:
	◦ Need to search for information digitally.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•Strong field, a lot of money, very popular.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•Generalize to new examples:
	◦ The ability of the model to properly adapt to previously 
	 unseen data.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•Dimensionality Reduction:
	◦ Data from a high-dimensional space into a low-dimensional.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</vt:lpstr>
      <vt:lpstr>Definitions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37</cp:revision>
  <dcterms:modified xsi:type="dcterms:W3CDTF">2022-05-20T11:03:17Z</dcterms:modified>
</cp:coreProperties>
</file>