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65" d="100"/>
          <a:sy n="65" d="100"/>
        </p:scale>
        <p:origin x="720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br>
              <a:rPr lang="en-US" dirty="0"/>
            </a:b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01B9F85-5698-41E7-AA8D-20C0818B5E7A}"/>
              </a:ext>
            </a:extLst>
          </p:cNvPr>
          <p:cNvSpPr txBox="1"/>
          <p:nvPr/>
        </p:nvSpPr>
        <p:spPr>
          <a:xfrm>
            <a:off x="95250" y="3429000"/>
            <a:ext cx="12001500" cy="111314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b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50000"/>
              </a:lnSpc>
            </a:pPr>
            <a:endParaRPr lang="he-IL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7729267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33" y="4876800"/>
            <a:ext cx="3709160" cy="186043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33A237-980A-41BD-97B9-8744AE1732AD}"/>
              </a:ext>
            </a:extLst>
          </p:cNvPr>
          <p:cNvSpPr txBox="1"/>
          <p:nvPr/>
        </p:nvSpPr>
        <p:spPr>
          <a:xfrm>
            <a:off x="517585" y="2112981"/>
            <a:ext cx="11674415" cy="2632038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he-IL" sz="2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9185345" y="3876778"/>
            <a:ext cx="2421239" cy="255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079407" y="1838692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267</Words>
  <Application>Microsoft Office PowerPoint</Application>
  <PresentationFormat>Widescreen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tair farangi</cp:lastModifiedBy>
  <cp:revision>42</cp:revision>
  <dcterms:created xsi:type="dcterms:W3CDTF">2022-03-01T13:44:22Z</dcterms:created>
  <dcterms:modified xsi:type="dcterms:W3CDTF">2022-05-16T11:23:00Z</dcterms:modified>
</cp:coreProperties>
</file>