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1927-1696-49DB-A5C0-3DE102D7F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AA3C1-A3F0-4B89-B3DA-61A7B6BD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F225A-70B0-46BD-9DF5-342767D5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4AEB-B216-4395-89E0-519A91E7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6F27-DF53-489D-9FB9-52472CA7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270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FD04-B655-407B-A2CF-A0AF5828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FFC10-3301-4495-95F2-B3A0C6112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A491-4649-44D0-86B8-B61BE7B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3137B-2776-4928-9D69-67F97635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BD8AA-90F6-4953-AE5F-CF4D595A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93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1910E-5371-402B-8E74-55D8FBE07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09288-3B55-4F6E-952B-A520A5A05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B934-4F38-4C48-983E-D485B3AEA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00BB-5662-4C77-B9EB-947589C9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CF7D7-7352-46D5-99A2-8DB96713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251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E018-8C1A-4C72-88C2-B4C881B9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64B2-9C77-46DF-839C-DB8EB282B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94C63-27BE-444D-B192-BA69D280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BA7F-84FB-4729-AEE4-76D2DE4F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5576-6375-4554-B2EE-A0F286D0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009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0702-3052-4858-B87E-399D43D46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E353-D877-4CDA-9DD9-0FE8EDCE0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782-E577-4793-807B-0EA613EB2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063A-FC81-4D4E-9795-D0A7CFDB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369EF-BD44-4321-A1D9-E90F740E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87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9E92-753A-4773-A99A-D81188C3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CF00-0C68-4F89-8C20-29D45A31A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5EE87-047D-4F83-AEB8-8EB1B11B3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D66BD-B739-4592-819B-DA27FA13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F4E6C-0407-42F4-91F7-9A9083AD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94B31-B5BC-4210-8F26-FB69C3B9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259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993AA-AB5E-4D2E-8ECE-B0704F93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B386-36A8-4AC1-B366-92448C08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47415-C233-49E7-A776-36E18542E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7A7AF-6B2C-46DF-91E9-493D6BFC2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ABAB7-6D12-4FA4-AF3A-4D764F5C3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B5040-430C-4A59-BC2C-4FF73FFE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2170D-D09C-457C-833E-86826F91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45062-E927-4823-9D8D-096CCF8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824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CE08-917A-4D3E-BBAF-1904FDE7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FEB47-04DD-41E3-BA87-9BCE1D3A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56F53-37C9-4CA5-B256-75B6F809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AE53D-D466-405D-A060-8355E23E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546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B1D61-72E5-46A8-A437-E3173DFA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C6189-A5F5-4A8C-A86D-BEBA08F9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82EE5-15EC-4440-B97A-3509150B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107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D5A6-254A-423F-B63E-F5993011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BA66-3D35-4475-90C6-53227B03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5EEFE-AED1-46DE-98F6-482F5493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37C11-B33F-413B-B086-61D97894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7AB09-83C9-43F1-B038-A9CF87D2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AC70D-8652-4B19-85D4-AE094BFB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78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210AE-6E23-4D41-A871-259AA471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0F454-786A-4E90-8B90-6491E1AE9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5E4E5-564A-4BFD-ACD5-4A09D4AD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4271-4463-4172-9973-748DF3F3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02F7F-A84D-48C7-96B7-5528B5F6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9656-B725-40F1-91A0-2FB8BD08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9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F3AC6-3CD6-4EAB-9154-AB62481D6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33AF6-D8E7-48B5-B736-89218304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09172-02A8-4EA0-AF01-501E363FF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484D2-1E91-4502-9B27-D421C938C35C}" type="datetimeFigureOut">
              <a:rPr lang="he-IL" smtClean="0"/>
              <a:t>י"ז/אייר/תשפ"ב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FE8C4-C50E-4FDA-9491-F95A1F30E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B140F-3838-4389-9A13-4C5297BA2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6346A-8634-40AD-96BA-07A10471B6E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522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FEBRUARY 2010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552CE07-4067-47B3-AA8A-67E96102310C}"/>
              </a:ext>
            </a:extLst>
          </p:cNvPr>
          <p:cNvSpPr txBox="1">
            <a:spLocks/>
          </p:cNvSpPr>
          <p:nvPr/>
        </p:nvSpPr>
        <p:spPr>
          <a:xfrm>
            <a:off x="279008" y="5652862"/>
            <a:ext cx="7584831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70C0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600" b="1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 [1]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Allow the computer to learn from examples, Runs on a variety of computational tasks where classic programming is not possible.</a:t>
            </a:r>
          </a:p>
          <a:p>
            <a:pPr marL="0" indent="0">
              <a:buNone/>
            </a:pPr>
            <a:r>
              <a:rPr lang="en-US" dirty="0"/>
              <a:t>Supervised Learning. Unsupervised Learning. Reinforcement Learning.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Machine Learning Algorithms for Text-Documents Classification</dc:title>
  <dc:creator>tair farangi</dc:creator>
  <cp:lastModifiedBy>tair farangi</cp:lastModifiedBy>
  <cp:revision>2</cp:revision>
  <dcterms:created xsi:type="dcterms:W3CDTF">2022-05-18T13:49:03Z</dcterms:created>
  <dcterms:modified xsi:type="dcterms:W3CDTF">2022-05-18T14:17:32Z</dcterms:modified>
</cp:coreProperties>
</file>