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86" r:id="rId2"/>
    <p:sldId id="403" r:id="rId3"/>
    <p:sldId id="288" r:id="rId4"/>
    <p:sldId id="334" r:id="rId5"/>
    <p:sldId id="387" r:id="rId6"/>
    <p:sldId id="404" r:id="rId7"/>
    <p:sldId id="290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03" autoAdjust="0"/>
    <p:restoredTop sz="78519" autoAdjust="0"/>
  </p:normalViewPr>
  <p:slideViewPr>
    <p:cSldViewPr snapToGrid="0">
      <p:cViewPr varScale="1">
        <p:scale>
          <a:sx n="56" d="100"/>
          <a:sy n="56" d="100"/>
        </p:scale>
        <p:origin x="7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34638"/>
    </p:cViewPr>
  </p:sorter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39CA35F-CF30-498C-A37F-E4B404332AB8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AD9268-538E-4092-8F5E-6C9D5D0C42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42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<Relationships xmlns="http://schemas.openxmlformats.org/package/2006/relationships"><Relationship Id="rId3" Type="http://schemas.openxmlformats.org/officeDocument/2006/relationships/hyperlink" Target="https://he.wikipedia.org/wiki/%D7%90%D7%9C%D7%92%D7%95%D7%A8%D7%99%D7%AA%D7%9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.wikipedia.org/wiki/%D7%9E%D7%97%D7%A9%D7%91" TargetMode="External"/></Relationships>
</file>

<file path=ppt/notesSlides/_rels/notesSlide4.xml.rels><?xml version="1.0" encoding="UTF-8" standalone="yes"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פתיחה- שם המאמר כותבים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06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777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למידת מכונה- מושגים בסיסיים + דיון .. הם כבר אמורים להכיר</a:t>
            </a:r>
          </a:p>
          <a:p>
            <a:endParaRPr lang="he-IL" dirty="0"/>
          </a:p>
          <a:p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התחום עוסק בפיתוח 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אלגוריתם"/>
              </a:rPr>
              <a:t>אלגוריתמים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המיועדים לאפשר ל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מחשב"/>
              </a:rPr>
              <a:t>מחשב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ללמוד מתוך דוגמאות, ופועל במגוון משימות חישוביות בהן התכנות הקלאסי אינו אפשרי.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25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המשך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64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80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 כללי בע"פ +</a:t>
            </a:r>
            <a:r>
              <a:rPr lang="en-US" dirty="0"/>
              <a:t> </a:t>
            </a:r>
            <a:r>
              <a:rPr lang="he-IL" dirty="0"/>
              <a:t>דוגמאות</a:t>
            </a:r>
            <a:r>
              <a:rPr lang="he-IL" dirty="0"/>
              <a:t>הכללה לדוגמאות חדשות – היכולת </a:t>
            </a:r>
            <a:r>
              <a:rPr lang="he-I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של המודל שלך להסתגל כראוי לנתונים חדשים שלא נראו בעבר, שנלקחו מאותה התפלגות כמו זו ששימשה ליצירת המודל.</a:t>
            </a:r>
            <a:br>
              <a:rPr lang="en-US" dirty="0"/>
            </a:br>
            <a:endParaRPr lang="he-IL" dirty="0"/>
          </a:p>
          <a:p>
            <a:r>
              <a:rPr lang="he-IL" dirty="0"/>
              <a:t>הפחתת ממדים</a:t>
            </a:r>
          </a:p>
          <a:p>
            <a:r>
              <a:rPr lang="he-IL" dirty="0"/>
              <a:t>עיבוד שפה טבעית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692957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D003E9-0FAC-481A-8A21-034FFFF1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5AC6604-873A-4C0C-A354-A3F16E07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C5E338-CB66-4CA3-871B-4C1A097A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9CAF53-485F-436D-BA37-DD0A8F08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C886B0-3DCB-4170-AD74-CD0DDB9D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98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379335-121D-42C4-977B-4F8CDE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F91391-0789-4494-A4A9-F02FB1C6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40E0BD-5A86-4479-B61B-5988B05B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63E1B7-D174-4202-9DCC-F7589F04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44746D-22B1-41AC-9F72-4BD8CD4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6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C78418C-A2C6-490B-8FCC-877BE64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A69FA0-9889-440D-8A79-85CA9960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663E87-CF25-4A91-94EC-5DBDABC9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BA8885-8265-4B3F-A304-853F8825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FCCDCB-2888-4923-9B54-9CF58C53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6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831684-A3D0-484C-8926-608000B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BEEE76-A4BE-4CC6-92E1-25DEF491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2823CA-AC5F-4E9C-9C52-D963D3F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D2CEFC-CF05-4C36-A067-A4BB9CD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4169B2-9C78-47EC-BC0E-33E7CB53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263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53766D-85CE-4ED2-A557-FA8601F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3E22DB-0274-4E49-B8AF-925C9B7C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2841CA-9D0F-4BFB-831A-60536A2F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20738A-A664-47B5-B080-2378F65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31AE2C-9E34-4B2C-BE2D-833F0605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3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63A551-FDD6-42BC-B053-62BA1A6B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5FA9-2FF0-4A65-9B64-C6F23211D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E18AEDB-2279-4FD7-B446-26C3CFC9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585FDC-E1A9-47D2-9460-58309FB9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F096D1-F1B0-432D-9026-E9A514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41025DF-CC40-4724-B93D-A3343457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4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390F7F-BFAA-44EA-8AC0-4046262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9B1BEA-48C2-42BF-B16F-EE77E846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1D3A5CF-36B0-49E5-8EE9-3F8C837A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7371BF-7848-4421-8CB7-0E9EB09A5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2BF5D90-A756-41EE-8CE5-CC9CF9513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A8CA423-0500-46D2-BDFB-49A647B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292D920-1530-412E-A0FA-1C566F3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2571F30-AAB3-4F0F-A65E-D6B3DEEB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24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C0986C-04FD-4F3E-902B-156B1D72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796B8D8-F559-4BB6-94A8-BDDACA90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3E19514-A118-46E9-8F69-BFB292E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320253-C37D-4A86-985D-4650A4FE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82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D552B0F-5AEA-4971-8468-11C2587F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DD9A89C-FD77-4947-A69C-40302271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AE36D1-17E4-418C-B7B5-A6F4B82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03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1CE92-8EA2-41D5-949D-A23A80A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7EE41D-3C2F-4558-BBEA-4A59D8D9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4E52ED-C4F3-4FDA-90B9-D44BE5DC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AD167B-87DD-471A-AE9F-0048EDAA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FD25BAE-315E-474A-865B-6F37DA83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FF7BBF-3FA2-42AD-964B-767F76F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7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08D56F-8518-4BFC-B6F2-D13FCB86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B8F4A1-E860-4C88-A60D-92FA98D8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28490F9-7119-4A14-8285-55BD84D4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EECCDB-B768-48C5-9CD0-26CF617E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31E1F3-34AA-4233-AEDD-8A72D17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BA6141-D130-4CEF-A7C7-D80D51E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872052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2F898C-ECEA-45C2-8853-C2D64BF3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1DCD764-A47C-48DF-BB6F-547A7978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435628-718B-4C36-84DC-15A738A3F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568799-8C78-4898-825E-ADD820EA3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59503-F77E-4EFE-AC32-78305E58B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7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-7d4bc9ec-f065-48fb-b243-91dcf1832697.png"/></Relationships>
</file>

<file path=ppt/slides/_rels/slide2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7358" y="3829293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sz="18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endParaRPr lang="en-US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-43071" y="1013351"/>
            <a:ext cx="12235071" cy="221242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7CC21EBA-718E-46B6-9182-1168A9C53569}"/>
              </a:ext>
            </a:extLst>
          </p:cNvPr>
          <p:cNvSpPr txBox="1">
            <a:spLocks/>
          </p:cNvSpPr>
          <p:nvPr/>
        </p:nvSpPr>
        <p:spPr>
          <a:xfrm>
            <a:off x="899492" y="3130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endParaRPr lang="en-US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E50B174-1151-4FC3-8279-106732658605}"/>
              </a:ext>
            </a:extLst>
          </p:cNvPr>
          <p:cNvSpPr txBox="1"/>
          <p:nvPr/>
        </p:nvSpPr>
        <p:spPr>
          <a:xfrm>
            <a:off x="190500" y="5388980"/>
            <a:ext cx="3143250" cy="1497300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image-7d4bc9ec-f065-48fb-b243-91dcf1832697.png 6" descr="image-7d4bc9ec-f065-48fb-b243-91dcf183269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4064000"/>
            <a:ext cx="4445000" cy="238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40F6A0E-9980-4F42-A39C-2364B60054B9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F1BB28-B866-444F-BA7C-EDAC928ED79C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5113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838201" y="1782057"/>
            <a:ext cx="10515599" cy="2874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Learning: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examples. Runs on a variety of computational tasks where classic programming is not possible.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Learning. Unsupervised Learning. Reinforcement Learning.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4D2AA6D-0FC3-4ED6-840A-01A2DAF38E72}"/>
              </a:ext>
            </a:extLst>
          </p:cNvPr>
          <p:cNvSpPr txBox="1"/>
          <p:nvPr/>
        </p:nvSpPr>
        <p:spPr>
          <a:xfrm>
            <a:off x="396814" y="499867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 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20CF432-8CD9-4DE8-9F40-D8DD9E8C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88" y="3996739"/>
            <a:ext cx="5247523" cy="263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8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235857" y="411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  [2] </a:t>
            </a:r>
            <a:endParaRPr lang="en-US" sz="4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AE79576-6711-47A7-84C9-94C97F11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60" y="1551102"/>
            <a:ext cx="10918065" cy="4894911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 Learning, Examples – with or without “results”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Occam’s Razor: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 a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if possible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2537A50-47E0-4022-98D9-CE2FCF13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242" y="225315"/>
            <a:ext cx="3100901" cy="2325676"/>
          </a:xfrm>
          <a:prstGeom prst="rect">
            <a:avLst/>
          </a:prstGeom>
        </p:spPr>
      </p:pic>
      <p:pic>
        <p:nvPicPr>
          <p:cNvPr id="13315" name="Picture 3" descr="Occam&amp;amp;#39;s razor - Dictionary.com">
            <a:extLst>
              <a:ext uri="{FF2B5EF4-FFF2-40B4-BE49-F238E27FC236}">
                <a16:creationId xmlns:a16="http://schemas.microsoft.com/office/drawing/2014/main" id="{45AB7AB4-EFA6-4C56-9A31-C3A03F62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/>
          <a:stretch/>
        </p:blipFill>
        <p:spPr bwMode="auto">
          <a:xfrm>
            <a:off x="7212725" y="2737663"/>
            <a:ext cx="3910764" cy="4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8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16691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utline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1509486" y="1167076"/>
            <a:ext cx="12725399" cy="530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Definitions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7513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482382D-9851-4A30-B48A-93BA96113BDF}"/>
              </a:ext>
            </a:extLst>
          </p:cNvPr>
          <p:cNvSpPr txBox="1"/>
          <p:nvPr/>
        </p:nvSpPr>
        <p:spPr>
          <a:xfrm>
            <a:off x="526473" y="6188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F41CA61-C141-49FF-83DE-757ADFD1932C}"/>
              </a:ext>
            </a:extLst>
          </p:cNvPr>
          <p:cNvSpPr txBox="1"/>
          <p:nvPr/>
        </p:nvSpPr>
        <p:spPr>
          <a:xfrm>
            <a:off x="1173192" y="2225553"/>
            <a:ext cx="11984966" cy="195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development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 go digital: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search for information digitally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Strong field, a lot of money, very popular</a:t>
            </a:r>
          </a:p>
        </p:txBody>
      </p:sp>
    </p:spTree>
    <p:extLst>
      <p:ext uri="{BB962C8B-B14F-4D97-AF65-F5344CB8AC3E}">
        <p14:creationId xmlns:p14="http://schemas.microsoft.com/office/powerpoint/2010/main" val="67673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D22F896-40B5-4ADD-8801-0D06FADFA095}" type="slidenum">
              <a:rPr lang="en-US" smtClean="0"/>
              <a:pPr algn="r" rtl="0"/>
              <a:t>7</a:t>
            </a:fld>
            <a:endParaRPr lang="en-US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FD2924BA-EEF6-459A-8620-1AF5B9282FEE}"/>
              </a:ext>
            </a:extLst>
          </p:cNvPr>
          <p:cNvSpPr txBox="1">
            <a:spLocks/>
          </p:cNvSpPr>
          <p:nvPr/>
        </p:nvSpPr>
        <p:spPr>
          <a:xfrm>
            <a:off x="269752" y="2646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2">
            <a:extLst>
              <a:ext uri="{FF2B5EF4-FFF2-40B4-BE49-F238E27FC236}">
                <a16:creationId xmlns:a16="http://schemas.microsoft.com/office/drawing/2014/main" id="{31F095CB-85CB-4E30-B3AF-7DA61A71FB92}"/>
              </a:ext>
            </a:extLst>
          </p:cNvPr>
          <p:cNvSpPr txBox="1"/>
          <p:nvPr/>
        </p:nvSpPr>
        <p:spPr>
          <a:xfrm>
            <a:off x="675863" y="1962197"/>
            <a:ext cx="11668410" cy="32441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Generalize to new examples: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of the model to properly adapt to previously unseen data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a high-dimensional space into a low-dimensional 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NLP – Natural Language Processing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87266691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1" anchor="ctr">
        <a:noAutofit/>
      </a:bodyPr>
      <a:lstStyle>
        <a:defPPr algn="l" rtl="0">
          <a:lnSpc>
            <a:spcPct val="150000"/>
          </a:lnSpc>
          <a:defRPr sz="2800" dirty="0">
            <a:latin typeface="Arial" panose="020B0604020202020204" pitchFamily="34" charset="0"/>
            <a:ea typeface="+mn-ea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5488</TotalTime>
  <Words>266</Words>
  <Application>Microsoft Office PowerPoint</Application>
  <PresentationFormat>מסך רחב</PresentationFormat>
  <Paragraphs>52</Paragraphs>
  <Slides>7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Wingdings</vt:lpstr>
      <vt:lpstr>ערכת נושא Office</vt:lpstr>
      <vt:lpstr>FEBRUARY 2010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Moran Abitbul</dc:creator>
  <cp:lastModifiedBy>Moran Abitbul</cp:lastModifiedBy>
  <cp:revision>32</cp:revision>
  <dcterms:created xsi:type="dcterms:W3CDTF">2022-03-01T13:44:22Z</dcterms:created>
  <dcterms:modified xsi:type="dcterms:W3CDTF">2022-04-20T13:36:42Z</dcterms:modified>
</cp:coreProperties>
</file>