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56d5ff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e0ddff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304800" y="3764065"/>
            <a:ext cx="8458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word17 word18 word19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Seccend</a:t>
            </a:r>
            <a:r>
              <a:rPr lang="en-US" sz="3600" dirty="0"/>
              <a:t>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Bla</a:t>
            </a:r>
            <a:r>
              <a:rPr lang="en-US" sz="3600" dirty="0"/>
              <a:t> </a:t>
            </a:r>
            <a:r>
              <a:rPr lang="en-US" sz="3600" dirty="0" err="1"/>
              <a:t>bla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 </a:t>
            </a:r>
            <a:r>
              <a:rPr lang="en-US" sz="3600" dirty="0" err="1"/>
              <a:t>blo</a:t>
            </a:r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Runs on a variety of computational tasks where classic programming is not possible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Learning.Unsupervised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Learning.Reinforcement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180</Words>
  <Application>Microsoft Office PowerPoint</Application>
  <PresentationFormat>‫הצגה על המסך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33</cp:revision>
  <dcterms:created xsi:type="dcterms:W3CDTF">2017-12-06T03:55:22Z</dcterms:created>
  <dcterms:modified xsi:type="dcterms:W3CDTF">2022-04-24T19:56:03Z</dcterms:modified>
</cp:coreProperties>
</file>