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br>
              <a:rPr lang="en-US" dirty="0"/>
            </a:b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01B9F85-5698-41E7-AA8D-20C0818B5E7A}"/>
              </a:ext>
            </a:extLst>
          </p:cNvPr>
          <p:cNvSpPr txBox="1"/>
          <p:nvPr/>
        </p:nvSpPr>
        <p:spPr>
          <a:xfrm>
            <a:off x="95250" y="3429000"/>
            <a:ext cx="12001500" cy="111314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b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50000"/>
              </a:lnSpc>
            </a:pPr>
            <a:endParaRPr lang="he-IL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7729267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56d5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Outline.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Learning.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b6f4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olidFill>
                  <a:srgbClr val="ffffff"/>
                </a:solidFill>
              </a:rPr>
              <a:t>Text Mining.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olidFill>
                  <a:srgbClr val="ffffff"/>
                </a:solidFill>
              </a:rPr>
              <a:t>Learning Algorithm.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olidFill>
                  <a:srgbClr val="ffffff"/>
                </a:solidFill>
              </a:rPr>
              <a:t>Text mining for market prediction.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olidFill>
                  <a:srgbClr val="ffffff"/>
                </a:solidFill>
              </a:rPr>
              <a:t>Conclusions.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70" y="4105192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33A237-980A-41BD-97B9-8744AE1732AD}"/>
              </a:ext>
            </a:extLst>
          </p:cNvPr>
          <p:cNvSpPr txBox="1"/>
          <p:nvPr/>
        </p:nvSpPr>
        <p:spPr>
          <a:xfrm>
            <a:off x="517585" y="2112981"/>
            <a:ext cx="11674415" cy="2632038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  <a:p>
            <a:pPr algn="l" rtl="0">
              <a:lnSpc>
                <a:spcPct val="150000"/>
              </a:lnSpc>
            </a:pPr>
            <a:endParaRPr lang="he-IL" sz="2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267</Words>
  <Application>Microsoft Office PowerPoint</Application>
  <PresentationFormat>מסך רחב</PresentationFormat>
  <Paragraphs>51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38</cp:revision>
  <dcterms:created xsi:type="dcterms:W3CDTF">2022-03-01T13:44:22Z</dcterms:created>
  <dcterms:modified xsi:type="dcterms:W3CDTF">2022-04-24T19:24:33Z</dcterms:modified>
</cp:coreProperties>
</file>