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726939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726939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19fea814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19fea814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8cfe2572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8cfe2572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c63f666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c63f66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ac63f6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ac63f6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c63f66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c63f66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c63f66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ac63f66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c63f66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ac63f66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c63f66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c63f66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c63f66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c63f66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djangoproject.com/en/3.2/intro/tutorial01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Adding a new feature - client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API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axios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api.js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a view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new records in 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Taks 1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https://docs.google.com/spreadsheets/d/1gmkZQKcTfgP0FBm17b9JhDxBzT_UL_r1YE7c6sxnr9Y/edit?usp=sharing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23325"/>
            <a:ext cx="2382300" cy="4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in a galaxy far far away…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750" y="157050"/>
            <a:ext cx="6295024" cy="47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r>
              <a:rPr lang="en"/>
              <a:t>	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n-tier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(REST)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DAL (ORM, code first, migrations,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Control/data flows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625" y="257502"/>
            <a:ext cx="3215675" cy="19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849" y="308663"/>
            <a:ext cx="4276225" cy="45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project in gitlab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add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to local machine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project in the IDE	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issue in gitlab + open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 new project in the 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start from cloned project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FB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.gitignore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+ push to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gitlab - open merge-request via the FB, approve it and merge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local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Checkout master + pull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local FB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 - DB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issue in gitlab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technical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FB locally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build/db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SQL script for DB + table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it using SQL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table. Django ORM / code first (Django models)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+ push + merge process + locally update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 - client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issue in gitlab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technical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FB locally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npx - 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-g npx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client parent folder CRA - 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npx create-react-app a-meaningful-name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it runs - cd to folder and 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run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Cleanup client folder: .git, node_modules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+ push + merge process + locally update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 - server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https://docs.djangoproject.com/en/3.2/intro/tutorial01/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issue in gitlab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technical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FB locally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python virtual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(via intelli) django/djangorestframework/mysqlclient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Activate virtualenv and create project under server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it runs - cd to folder and 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..\..\..\venv\Scripts\python.exe .\manage.py runserver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run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+ push + merge process + locally update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new feature -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django settings to support MySQL server newly installed_app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model/make-migrations/migrate/check sql client to see the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venv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python.exe .\manage.py makemigrations sapir_server_example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python.exe .\manage.py migrate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with MySQL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view/serializer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it (http://127.0.0.1:8000/colors/generate-new-color)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