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9"/>
  </p:notesMasterIdLst>
  <p:sldIdLst>
    <p:sldId id="286" r:id="rId2"/>
    <p:sldId id="403" r:id="rId3"/>
    <p:sldId id="288" r:id="rId4"/>
    <p:sldId id="334" r:id="rId5"/>
    <p:sldId id="387" r:id="rId6"/>
    <p:sldId id="404" r:id="rId7"/>
    <p:sldId id="290" r:id="rId8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73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הסבר כללי בע"פ +</a:t>
            </a:r>
            <a:r>
              <a:rPr lang="en-US" dirty="0"/>
              <a:t> </a:t>
            </a:r>
            <a:r>
              <a:rPr lang="he-IL" dirty="0"/>
              <a:t>דוגמאות</a:t>
            </a:r>
            <a:r>
              <a:rPr lang="he-IL" dirty="0"/>
              <a:t>הכללה לדוגמאות חדשות – היכולת </a:t>
            </a:r>
            <a:r>
              <a:rPr lang="he-IL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של המודל שלך להסתגל כראוי לנתונים חדשים שלא נראו בעבר, שנלקחו מאותה התפלגות כמו זו ששימשה ליצירת המודל.</a:t>
            </a:r>
            <a:br>
              <a:rPr lang="en-US" dirty="0"/>
            </a:br>
            <a:endParaRPr lang="he-IL" dirty="0"/>
          </a:p>
          <a:p>
            <a:r>
              <a:rPr lang="he-IL" dirty="0"/>
              <a:t>הפחתת ממדים</a:t>
            </a:r>
          </a:p>
          <a:p>
            <a:r>
              <a:rPr lang="he-IL" dirty="0"/>
              <a:t>עיבוד שפה טבעית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2692957"/>
      </p:ext>
    </p:extLst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כ"ג/ניסן/תשפ"ב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00206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01B9F85-5698-41E7-AA8D-20C0818B5E7A}"/>
              </a:ext>
            </a:extLst>
          </p:cNvPr>
          <p:cNvSpPr txBox="1"/>
          <p:nvPr/>
        </p:nvSpPr>
        <p:spPr>
          <a:xfrm>
            <a:off x="95250" y="3429000"/>
            <a:ext cx="12001500" cy="111314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ctr" rtl="0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r>
              <a:rPr lang="en-US" sz="2400" b="0" i="0" u="none" strike="noStrike" baseline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b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rtl="0">
              <a:lnSpc>
                <a:spcPct val="150000"/>
              </a:lnSpc>
            </a:pPr>
            <a:endParaRPr lang="he-IL" sz="24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7729267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</a:t>
            </a:r>
            <a:endParaRPr lang="en-US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870" y="4105192"/>
            <a:ext cx="5247523" cy="263203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 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B333A237-980A-41BD-97B9-8744AE1732AD}"/>
              </a:ext>
            </a:extLst>
          </p:cNvPr>
          <p:cNvSpPr txBox="1"/>
          <p:nvPr/>
        </p:nvSpPr>
        <p:spPr>
          <a:xfrm>
            <a:off x="517585" y="2112981"/>
            <a:ext cx="11674415" cy="2632038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Learning: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examples. Runs on a variety of computational tasks where classic programming is not possible.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Learning. Unsupervised Learning. Reinforcement Learning.</a:t>
            </a:r>
          </a:p>
          <a:p>
            <a:pPr algn="l" rtl="0">
              <a:lnSpc>
                <a:spcPct val="150000"/>
              </a:lnSpc>
            </a:pPr>
            <a:endParaRPr lang="he-IL" sz="28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960" y="1551102"/>
            <a:ext cx="10918065" cy="4894911"/>
          </a:xfrm>
        </p:spPr>
        <p:txBody>
          <a:bodyPr>
            <a:normAutofit/>
          </a:bodyPr>
          <a:lstStyle/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Learning, Examples – with or without “results”</a:t>
            </a:r>
          </a:p>
          <a:p>
            <a:pPr marL="0" indent="0" algn="l" rtl="0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7212725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482382D-9851-4A30-B48A-93BA96113BDF}"/>
              </a:ext>
            </a:extLst>
          </p:cNvPr>
          <p:cNvSpPr txBox="1"/>
          <p:nvPr/>
        </p:nvSpPr>
        <p:spPr>
          <a:xfrm>
            <a:off x="526473" y="6188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32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Mining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7F41CA61-C141-49FF-83DE-757ADFD1932C}"/>
              </a:ext>
            </a:extLst>
          </p:cNvPr>
          <p:cNvSpPr txBox="1"/>
          <p:nvPr/>
        </p:nvSpPr>
        <p:spPr>
          <a:xfrm>
            <a:off x="1173192" y="2225553"/>
            <a:ext cx="11984966" cy="1951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development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 go digital: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to search for information digitally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Strong field, a lot of money, very popular</a:t>
            </a:r>
          </a:p>
        </p:txBody>
      </p:sp>
    </p:spTree>
    <p:extLst>
      <p:ext uri="{BB962C8B-B14F-4D97-AF65-F5344CB8AC3E}">
        <p14:creationId xmlns:p14="http://schemas.microsoft.com/office/powerpoint/2010/main" val="6767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מציין מיקום של מספר שקופית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D22F896-40B5-4ADD-8801-0D06FADFA095}" type="slidenum">
              <a:rPr lang="en-US" smtClean="0"/>
              <a:pPr algn="r" rtl="0"/>
              <a:t>7</a:t>
            </a:fld>
            <a:endParaRPr lang="en-US" dirty="0"/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FD2924BA-EEF6-459A-8620-1AF5B9282FEE}"/>
              </a:ext>
            </a:extLst>
          </p:cNvPr>
          <p:cNvSpPr txBox="1">
            <a:spLocks/>
          </p:cNvSpPr>
          <p:nvPr/>
        </p:nvSpPr>
        <p:spPr>
          <a:xfrm>
            <a:off x="269752" y="2646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תיבת טקסט 2">
            <a:extLst>
              <a:ext uri="{FF2B5EF4-FFF2-40B4-BE49-F238E27FC236}">
                <a16:creationId xmlns:a16="http://schemas.microsoft.com/office/drawing/2014/main" id="{31F095CB-85CB-4E30-B3AF-7DA61A71FB92}"/>
              </a:ext>
            </a:extLst>
          </p:cNvPr>
          <p:cNvSpPr txBox="1"/>
          <p:nvPr/>
        </p:nvSpPr>
        <p:spPr>
          <a:xfrm>
            <a:off x="675863" y="1962197"/>
            <a:ext cx="11668410" cy="32441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Generalize to new examples: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of the model to properly adapt to previously unseen data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Dimensionality Reduction: </a:t>
            </a:r>
            <a:r>
              <a:rPr 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from a high-dimensional space into a low-dimensional </a:t>
            </a:r>
          </a:p>
          <a:p>
            <a:pPr algn="l" rtl="0">
              <a:lnSpc>
                <a:spcPct val="15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NLP – Natural Language Processing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187266691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5492</TotalTime>
  <Words>267</Words>
  <Application>Microsoft Office PowerPoint</Application>
  <PresentationFormat>מסך רחב</PresentationFormat>
  <Paragraphs>51</Paragraphs>
  <Slides>7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7</vt:i4>
      </vt:variant>
    </vt:vector>
  </HeadingPairs>
  <TitlesOfParts>
    <vt:vector size="13" baseType="lpstr">
      <vt:lpstr>arial</vt:lpstr>
      <vt:lpstr>arial</vt:lpstr>
      <vt:lpstr>Calibri</vt:lpstr>
      <vt:lpstr>Calibri Light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38</cp:revision>
  <dcterms:created xsi:type="dcterms:W3CDTF">2022-03-01T13:44:22Z</dcterms:created>
  <dcterms:modified xsi:type="dcterms:W3CDTF">2022-04-24T19:24:33Z</dcterms:modified>
</cp:coreProperties>
</file>