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2060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-dc17b372-d861-4894-bdbe-73e569ec0fa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1d5e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1d5e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1d5e"/>
                </a:solidFill>
              </a:rPr>
              <a:t>Khairullah</a:t>
            </a:r>
            <a:r>
              <a:rPr lang="en-US" dirty="0">
                <a:solidFill>
                  <a:srgbClr val="001d5e"/>
                </a:solidFill>
              </a:rPr>
              <a:t> khan</a:t>
            </a:r>
            <a:r>
              <a:rPr lang="en-US" dirty="0">
                <a:solidFill>
                  <a:srgbClr val="001d5e"/>
                </a:solidFill>
              </a:rPr>
              <a:t>FEBRUARY 2010</a:t>
            </a:r>
            <a:br>
              <a:rPr lang="en-US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09E90E4-96BA-49FB-9B08-8FB5A14DA890}"/>
              </a:ext>
            </a:extLst>
          </p:cNvPr>
          <p:cNvSpPr txBox="1">
            <a:spLocks/>
          </p:cNvSpPr>
          <p:nvPr/>
        </p:nvSpPr>
        <p:spPr>
          <a:xfrm>
            <a:off x="432434" y="5464764"/>
            <a:ext cx="9144000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1d5e"/>
                </a:solidFill>
              </a:rPr>
              <a:t>Moran Abitbul</a:t>
            </a:r>
          </a:p>
          <a:p>
            <a:pPr algn="just"/>
            <a:r>
              <a:rPr lang="en-US" dirty="0">
                <a:solidFill>
                  <a:srgbClr val="001d5e"/>
                </a:solidFill>
              </a:rPr>
              <a:t>Tair Farangi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1d5e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rgbClr val="001d5e"/>
                </a:solidFill>
              </a:rPr>
              <a:t>Machine Learning</a:t>
            </a:r>
          </a:p>
          <a:p>
            <a:pPr marL="800100" lvl="1" indent="-342900"/>
            <a:r>
              <a:rPr lang="en-US" sz="2800" b="1" dirty="0">
                <a:solidFill>
                  <a:srgbClr val="001d5e"/>
                </a:solidFill>
              </a:rPr>
              <a:t>Definitions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Text Mining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Learning Algorithm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Text mining for market prediction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8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1d5e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•Machine 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1d5e"/>
                </a:solidFill>
              </a:rPr>
              <a:t>	◦Allow the computer to learn from examples.
	◦ Runs on a variety of computational tasks where classic programming 
	 is not possible.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•Supervised Learning.
• Unsupervised Learning.
• Reinforcement Learning.</a:t>
            </a:r>
            <a:endParaRPr lang="he-IL" dirty="0"/>
          </a:p>
        </p:txBody>
      </p:sp>
      <p:pic>
        <p:nvPicPr>
          <p:cNvPr id="4" name="image-dc17b372-d861-4894-bdbe-73e569ec0fa4.png 4" descr="image-dc17b372-d861-4894-bdbe-73e569ec0fa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937000"/>
            <a:ext cx="4445000" cy="2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Set: </a:t>
            </a:r>
            <a:r>
              <a:rPr lang="en-US" sz="2400" dirty="0"/>
              <a:t>Data For Learning, Examples - with or without “results”.</a:t>
            </a:r>
          </a:p>
          <a:p>
            <a:pPr marL="0" indent="0">
              <a:buNone/>
            </a:pPr>
            <a:r>
              <a:rPr lang="en-US" dirty="0"/>
              <a:t>Occam’s Razor: </a:t>
            </a:r>
            <a:r>
              <a:rPr lang="en-US" sz="2400" dirty="0"/>
              <a:t>prefer a </a:t>
            </a:r>
            <a:r>
              <a:rPr lang="en-US" sz="2400" b="1" dirty="0"/>
              <a:t>simple</a:t>
            </a:r>
            <a:r>
              <a:rPr lang="en-US" sz="2400" dirty="0"/>
              <a:t> model if possible.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Machine Learning</a:t>
            </a:r>
          </a:p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 Mining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development.</a:t>
            </a:r>
          </a:p>
          <a:p>
            <a:pPr marL="0" indent="0">
              <a:buNone/>
            </a:pPr>
            <a:r>
              <a:rPr lang="en-US" dirty="0"/>
              <a:t>Documents go digital: </a:t>
            </a:r>
            <a:r>
              <a:rPr lang="en-US" dirty="0">
                <a:solidFill>
                  <a:srgbClr val="0070C0"/>
                </a:solidFill>
              </a:rPr>
              <a:t>Need to search for information digitally.</a:t>
            </a:r>
          </a:p>
          <a:p>
            <a:pPr marL="0" indent="0">
              <a:buNone/>
            </a:pPr>
            <a:r>
              <a:rPr lang="en-US" dirty="0"/>
              <a:t>Strong field, a lot of money, very popular.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 to new examples: The ability of the model to properly adapt to previously unseen data.</a:t>
            </a:r>
          </a:p>
          <a:p>
            <a:pPr marL="0" indent="0">
              <a:buNone/>
            </a:pPr>
            <a:r>
              <a:rPr lang="en-US" dirty="0"/>
              <a:t>Dimensionality Reduction: Data from a high-dimensional space into a low-dimensional.</a:t>
            </a:r>
          </a:p>
          <a:p>
            <a:pPr marL="0" indent="0">
              <a:buNone/>
            </a:pPr>
            <a:r>
              <a:rPr lang="en-US" dirty="0"/>
              <a:t>NLP – Natural Language Processing.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</vt:lpstr>
      <vt:lpstr>Definitions</vt:lpstr>
      <vt:lpstr>Outline</vt:lpstr>
      <vt:lpstr>Text Mining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Tair Farangi</dc:creator>
  <cp:lastModifiedBy>tair farangi</cp:lastModifiedBy>
  <cp:revision>37</cp:revision>
  <dcterms:modified xsi:type="dcterms:W3CDTF">2022-05-20T11:03:17Z</dcterms:modified>
</cp:coreProperties>
</file>