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2" r:id="rId7"/>
    <p:sldId id="260" r:id="rId8"/>
    <p:sldId id="261" r:id="rId9"/>
    <p:sldId id="263" r:id="rId10"/>
    <p:sldId id="269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A81A-4B4C-41F0-AE1C-CAFB596D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7C57-7B6C-483F-BFA4-C63F8DFA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0CB2-4A56-412B-98B5-537590E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BD9E-6617-4603-8513-594D5BC9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44BD-E863-4FFE-BF68-08585FE4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2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590-2B7C-4CCA-8DAD-E054D9C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5EE4-2B17-4EAE-868F-66B569A3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C20-2F70-4BE5-91D3-8E19932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6A2A-92C2-4D5A-9373-8B95E88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A136-0743-4785-BBD7-F2D7EC8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6E17-D839-4728-90CC-B4552DB4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1CCE-5A21-45F0-9AEC-3FE97149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592-631B-4266-B388-77FEC04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0BB5-BE9B-4030-99B3-664C797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28EC-768F-4C82-9711-6F38B6F5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091-5150-48D0-B674-F316D47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CD3-8325-4AD9-BD02-D6E044EC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962E-686C-456F-89CA-A93F4D4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192-D3EB-4FDB-8180-A767D88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56EB-2627-4A0C-927A-28F84F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88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0DB7-498F-4728-99C9-25841ED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8014-C3D6-4A07-A7EA-DA80E1EC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0B6A-374C-444B-B46A-7C051E5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F147-2CAA-4B04-8B57-B9AB9A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F69-69A0-4EEC-9930-B91DB6F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2A0-996D-4792-9636-6BBBC1DB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8109-8E7E-41D7-81D9-49B46666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B6FD-E67B-4975-BD8D-346BBAC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5A86-3AC1-4046-9B28-65EF2A5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CF2B-04E3-47A9-81AA-EEAF8FF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3E82-1ADB-4E92-811B-BEFD741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34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5F7C-A345-4348-BA69-1902FB7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EC5A-F74B-4E28-B5F4-6DCA4BB9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911B-227B-44D0-B5FC-31B92148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3FAC-8F23-40AF-8223-0F5DB4D6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6D58-0B65-420B-8225-0A7A931E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0E2D-B1DB-46B3-9063-33269DC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7389A-4BEA-450A-A4EF-CBF4D3B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25796-628F-48C9-AA47-7512E84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39D-0FB3-4856-81F4-01157D76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F935F-47DD-417E-81EB-3948231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663D-5BFF-4545-B087-BF8A5C1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08B8-7344-49EB-8901-58E3F1E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0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C12E-FE1C-491F-B42D-2D23086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75C4-14FE-4F30-8BBB-EA2F5D1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FCE2-F4CC-4779-9D4A-DC2647E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DE89-27D0-40DF-BF7D-2363691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9BCE-AF8A-4426-9683-3E49483D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925A-A8E2-422F-95E5-6487E0FD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4658-8368-4927-B46E-C696C62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7162-BA0D-4E13-A8D1-48CE7DA4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9F99-35F9-4754-AF43-5EA0BB9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2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F3EA-F753-4F62-A715-F0EEA4D8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81A7B-CDE0-49F3-A1D6-DAF8A1BA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99C2-5B87-43A9-86C1-FDE961BA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CB50-7185-4800-8743-31D2EAEC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8466-F787-42C5-BAF9-095A8A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22A0-E964-4B73-9074-D847A96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700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A0FEA-B76D-4B53-AE54-7B337281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0A95-F595-4184-B1E6-0FF6CA48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99BF-C200-422C-9C89-61C247A5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3C9C-F912-4252-8C2D-08E20751123F}" type="datetimeFigureOut">
              <a:rPr lang="he-IL" smtClean="0"/>
              <a:t>כ"ז/ניסן/תשפ"ב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0C07-2FB7-4C10-8B81-FC2C4201F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38B2-8C26-4EBB-BD33-ACBCAA590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9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70C0"/>
                </a:solidFill>
              </a:rPr>
              <a:t>Khairullah</a:t>
            </a:r>
            <a:r>
              <a:rPr lang="en-US" dirty="0">
                <a:solidFill>
                  <a:srgbClr val="0070C0"/>
                </a:solidFill>
              </a:rPr>
              <a:t> khan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FEBRUARY 2010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552CE07-4067-47B3-AA8A-67E96102310C}"/>
              </a:ext>
            </a:extLst>
          </p:cNvPr>
          <p:cNvSpPr txBox="1">
            <a:spLocks/>
          </p:cNvSpPr>
          <p:nvPr/>
        </p:nvSpPr>
        <p:spPr>
          <a:xfrm>
            <a:off x="279008" y="5652862"/>
            <a:ext cx="7584831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2060"/>
                </a:solidFill>
              </a:rPr>
              <a:t>Moran </a:t>
            </a:r>
            <a:r>
              <a:rPr lang="en-US" dirty="0" err="1">
                <a:solidFill>
                  <a:srgbClr val="002060"/>
                </a:solidFill>
              </a:rPr>
              <a:t>Abitbul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Tair Farangi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5BE24B-006B-452D-BDDE-8B975955527F}"/>
              </a:ext>
            </a:extLst>
          </p:cNvPr>
          <p:cNvSpPr txBox="1"/>
          <p:nvPr/>
        </p:nvSpPr>
        <p:spPr>
          <a:xfrm>
            <a:off x="4624166" y="-135959"/>
            <a:ext cx="29436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he-IL" sz="7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B9A7BE-8AC4-48F4-8567-A75E315A3388}"/>
              </a:ext>
            </a:extLst>
          </p:cNvPr>
          <p:cNvSpPr txBox="1"/>
          <p:nvPr/>
        </p:nvSpPr>
        <p:spPr>
          <a:xfrm>
            <a:off x="2802986" y="1098976"/>
            <a:ext cx="7176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textual presentation 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to an interactive presentation</a:t>
            </a:r>
            <a:endParaRPr lang="he-IL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83D2985-BC3F-4D31-AC7A-0CA3628FC617}"/>
              </a:ext>
            </a:extLst>
          </p:cNvPr>
          <p:cNvSpPr txBox="1"/>
          <p:nvPr/>
        </p:nvSpPr>
        <p:spPr>
          <a:xfrm>
            <a:off x="910295" y="2099104"/>
            <a:ext cx="10624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online platform that provides an innovative learning experience by changing and upgrading a textual presentation to an interactive presentation.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AC07697B-E26D-4732-9C00-BFC5A19B1760}"/>
              </a:ext>
            </a:extLst>
          </p:cNvPr>
          <p:cNvSpPr/>
          <p:nvPr/>
        </p:nvSpPr>
        <p:spPr>
          <a:xfrm>
            <a:off x="1236670" y="3579133"/>
            <a:ext cx="8920204" cy="257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C0C15DB-7560-4D7B-A818-FC3A6F0370B5}"/>
              </a:ext>
            </a:extLst>
          </p:cNvPr>
          <p:cNvSpPr/>
          <p:nvPr/>
        </p:nvSpPr>
        <p:spPr>
          <a:xfrm>
            <a:off x="4083077" y="3579133"/>
            <a:ext cx="2973600" cy="257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9B9CF1A-3670-4FE7-94EF-88F6AB293B3F}"/>
              </a:ext>
            </a:extLst>
          </p:cNvPr>
          <p:cNvSpPr/>
          <p:nvPr/>
        </p:nvSpPr>
        <p:spPr>
          <a:xfrm>
            <a:off x="1827450" y="4244415"/>
            <a:ext cx="1670716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“0070C0”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8BC86481-0A9B-4B26-86C8-F48DD7ED7C4C}"/>
              </a:ext>
            </a:extLst>
          </p:cNvPr>
          <p:cNvSpPr/>
          <p:nvPr/>
        </p:nvSpPr>
        <p:spPr>
          <a:xfrm>
            <a:off x="4234375" y="4245358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“00B0F0“ 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ECDDD889-4314-4311-B334-8E16F4648559}"/>
              </a:ext>
            </a:extLst>
          </p:cNvPr>
          <p:cNvSpPr txBox="1"/>
          <p:nvPr/>
        </p:nvSpPr>
        <p:spPr>
          <a:xfrm>
            <a:off x="1326408" y="6182599"/>
            <a:ext cx="86351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     0 			        1 				2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7446397E-1BE3-43BC-8869-26DFAB7EB6D6}"/>
              </a:ext>
            </a:extLst>
          </p:cNvPr>
          <p:cNvSpPr txBox="1"/>
          <p:nvPr/>
        </p:nvSpPr>
        <p:spPr>
          <a:xfrm>
            <a:off x="1326408" y="5487431"/>
            <a:ext cx="86351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     0 		           0		1 		  0	         1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4E98DF3-A5C6-4CE9-8A20-6E21D6EDB3FA}"/>
              </a:ext>
            </a:extLst>
          </p:cNvPr>
          <p:cNvSpPr txBox="1"/>
          <p:nvPr/>
        </p:nvSpPr>
        <p:spPr>
          <a:xfrm>
            <a:off x="1326408" y="3706720"/>
            <a:ext cx="2516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Array of color sentences</a:t>
            </a:r>
            <a:endParaRPr lang="he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B31663ED-BA42-4EA8-BAC2-89F4BC06018B}"/>
              </a:ext>
            </a:extLst>
          </p:cNvPr>
          <p:cNvSpPr txBox="1"/>
          <p:nvPr/>
        </p:nvSpPr>
        <p:spPr>
          <a:xfrm>
            <a:off x="550804" y="3138734"/>
            <a:ext cx="21120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Array of shapes</a:t>
            </a:r>
            <a:endParaRPr lang="he-IL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78CC29DD-983D-49C5-A135-2C03357E4B4E}"/>
              </a:ext>
            </a:extLst>
          </p:cNvPr>
          <p:cNvSpPr/>
          <p:nvPr/>
        </p:nvSpPr>
        <p:spPr>
          <a:xfrm>
            <a:off x="5556094" y="4244416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“00B0F0“ 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A32545F-B119-40EE-91D7-4BA5DAF1DF47}"/>
              </a:ext>
            </a:extLst>
          </p:cNvPr>
          <p:cNvSpPr/>
          <p:nvPr/>
        </p:nvSpPr>
        <p:spPr>
          <a:xfrm>
            <a:off x="7318395" y="4244416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“002060”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D4D0E53B-7763-4322-B8B2-CFA9A894A70B}"/>
              </a:ext>
            </a:extLst>
          </p:cNvPr>
          <p:cNvSpPr/>
          <p:nvPr/>
        </p:nvSpPr>
        <p:spPr>
          <a:xfrm>
            <a:off x="8639160" y="4244415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“002060”</a:t>
            </a:r>
          </a:p>
        </p:txBody>
      </p:sp>
    </p:spTree>
    <p:extLst>
      <p:ext uri="{BB962C8B-B14F-4D97-AF65-F5344CB8AC3E}">
        <p14:creationId xmlns:p14="http://schemas.microsoft.com/office/powerpoint/2010/main" val="9090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22486D9-6385-4B6E-B204-30BF4832B04D}"/>
              </a:ext>
            </a:extLst>
          </p:cNvPr>
          <p:cNvSpPr txBox="1"/>
          <p:nvPr/>
        </p:nvSpPr>
        <p:spPr>
          <a:xfrm>
            <a:off x="2359854" y="1492339"/>
            <a:ext cx="6657537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​An online platform that provides an innovative learning experience by changing and upgrading a textual presentation to an interactive presentation. The system analyzes and adapts the visual characteristics to the human eye, offers a variety of additions that contribute to conveying messages in a clear and fascinating way, such as videos, pictures and builds question games that make the lesson interactive, fun and thus increase learner involvement.</a:t>
            </a:r>
            <a:endParaRPr lang="en-US" sz="2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1704535" y="1396353"/>
            <a:ext cx="8782929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['an', 'online', 'platform', 'that', 'provides', 'an', 'innovative', 'learning', 'experience', 'by', 'changing', 'and', 'upgrading', 'a', 'textual', 'presentation', 'to', 'an', 'interactive', 'presentation', 'the', 'system', 'analyzes', 'and', 'adapts', 'the', 'visual', 'characteristics', 'to', 'the', 'human', 'eye', 'offers', 'a', 'variety', 'of', 'additions', 'that', 'contribute', 'to', 'conveying', 'messages', 'in', 'a', 'clear', 'and', 'fascinating', 'way', 'such', 'as', 'videos', 'pictures', 'and', 'builds', 'question', 'games', 'that', 'make', 'the', 'lesson', 'interactive', 'fun', 'and', 'thus', 'increase', 'learner', 'involvement']</a:t>
            </a:r>
          </a:p>
        </p:txBody>
      </p:sp>
    </p:spTree>
    <p:extLst>
      <p:ext uri="{BB962C8B-B14F-4D97-AF65-F5344CB8AC3E}">
        <p14:creationId xmlns:p14="http://schemas.microsoft.com/office/powerpoint/2010/main" val="367327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2130083" y="1649571"/>
            <a:ext cx="7931833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['online', 'platform', 'provides', 'innovative', 'learning', 'experience', 'changing', 'upgrading', 'textual', 'presentation', 'interactive', 'presentation', 'system', 'analyzes', 'adapts', 'visual', 'characteristics', 'human', 'eye', 'offers', 'variety', 'additions', 'contribute', 'conveying', 'messages', 'clear', 'fascinating', 'way', 'videos', 'pictures', 'builds', 'question', 'games', 'make', 'lesson', 'interactive', 'fun', 'thus', 'increase', 'learner', 'involvement']</a:t>
            </a:r>
          </a:p>
        </p:txBody>
      </p:sp>
    </p:spTree>
    <p:extLst>
      <p:ext uri="{BB962C8B-B14F-4D97-AF65-F5344CB8AC3E}">
        <p14:creationId xmlns:p14="http://schemas.microsoft.com/office/powerpoint/2010/main" val="80413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2130083" y="1649571"/>
            <a:ext cx="7295271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['onlin', 'platform', 'provid', 'innov', 'learn', 'experi', 'chang', 'upgrad', 'textual', 'present', 'interact', 'present', 'system', 'analyz', 'adapt', 'visual', 'characterist', 'human', 'eye', 'offer', 'varieti', 'addit', 'contribut', 'convey', 'messag', 'clear', 'fascin', 'way', 'video', 'pictur', 'build', 'question', 'game', 'make', 'lesson', 'interact', 'fun', 'thu', 'increas', 'learner', 'involv']</a:t>
            </a:r>
          </a:p>
        </p:txBody>
      </p:sp>
    </p:spTree>
    <p:extLst>
      <p:ext uri="{BB962C8B-B14F-4D97-AF65-F5344CB8AC3E}">
        <p14:creationId xmlns:p14="http://schemas.microsoft.com/office/powerpoint/2010/main" val="335409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21CFB5E-66C0-4CF8-B8B8-51C52190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057241"/>
            <a:ext cx="6443150" cy="474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2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Outline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solidFill>
                  <a:srgbClr val="0070C0"/>
                </a:solidFill>
              </a:rPr>
              <a:t>Machine Learning</a:t>
            </a:r>
          </a:p>
          <a:p>
            <a:pPr marL="800100" lvl="1" indent="-342900"/>
            <a:r>
              <a:rPr lang="en-US" sz="2600" dirty="0">
                <a:solidFill>
                  <a:srgbClr val="0070C0"/>
                </a:solidFill>
              </a:rPr>
              <a:t>Definitions</a:t>
            </a:r>
          </a:p>
          <a:p>
            <a:pPr marL="342900" indent="-342900"/>
            <a:r>
              <a:rPr lang="en-US" dirty="0"/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045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 [1]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</a:t>
            </a:r>
            <a:r>
              <a:rPr lang="en-US"/>
              <a:t>Learning: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Allow the computer to learn from examples, Runs on a variety of computational tasks where classic programming is not possible</a:t>
            </a:r>
          </a:p>
          <a:p>
            <a:pPr marL="0" indent="0">
              <a:buNone/>
            </a:pPr>
            <a:r>
              <a:rPr lang="en-US" dirty="0"/>
              <a:t>Supervised Learning. Unsupervised Learning. Reinforcement Learning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9EFF9-0400-446A-8818-F0459AFA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59" y="4257878"/>
            <a:ext cx="4454474" cy="22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 [1]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87" y="2140281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examples, variety of computational tasks where classic programming is not possible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Supervised Learning. Unsupervised Learning. Reinforcement Learning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A7D0-1B77-40CF-92C5-AA61EA2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630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  [2]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0905-50C0-4AC7-9A43-951F615F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588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Set: </a:t>
            </a:r>
            <a:r>
              <a:rPr lang="en-US" sz="2400" dirty="0">
                <a:solidFill>
                  <a:srgbClr val="0070C0"/>
                </a:solidFill>
              </a:rPr>
              <a:t>Data For Learning, Examples – with or without “results”.</a:t>
            </a:r>
          </a:p>
          <a:p>
            <a:pPr marL="0" indent="0">
              <a:buNone/>
            </a:pPr>
            <a:r>
              <a:rPr lang="en-US" dirty="0"/>
              <a:t>Occam’s Razor: </a:t>
            </a:r>
            <a:r>
              <a:rPr lang="en-US" sz="2400" dirty="0">
                <a:solidFill>
                  <a:srgbClr val="0070C0"/>
                </a:solidFill>
              </a:rPr>
              <a:t>prefer a </a:t>
            </a:r>
            <a:r>
              <a:rPr lang="en-US" sz="2400" b="1" dirty="0">
                <a:solidFill>
                  <a:srgbClr val="0070C0"/>
                </a:solidFill>
              </a:rPr>
              <a:t>simple</a:t>
            </a:r>
            <a:r>
              <a:rPr lang="en-US" sz="2400" dirty="0">
                <a:solidFill>
                  <a:srgbClr val="0070C0"/>
                </a:solidFill>
              </a:rPr>
              <a:t> model if possible.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4C8DC-A474-4997-9067-67261008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333" y="2115730"/>
            <a:ext cx="2509065" cy="1881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81936D-C852-42C4-A209-AD67DD86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47" y="4122985"/>
            <a:ext cx="2177555" cy="22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4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Outline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766915" y="2058399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Machine Learning</a:t>
            </a:r>
          </a:p>
          <a:p>
            <a:pPr marL="342900" indent="-342900"/>
            <a:r>
              <a:rPr lang="en-US" dirty="0">
                <a:solidFill>
                  <a:srgbClr val="0070C0"/>
                </a:solidFill>
              </a:rPr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706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132-9BD9-43E6-9A98-2C8C7887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Text Mining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5984-9F95-4DFD-9371-4747A1A4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 development </a:t>
            </a:r>
          </a:p>
          <a:p>
            <a:pPr marL="0" indent="0">
              <a:buNone/>
            </a:pPr>
            <a:r>
              <a:rPr lang="en-US" dirty="0"/>
              <a:t>Documents go digital: </a:t>
            </a:r>
            <a:r>
              <a:rPr lang="en-US" dirty="0">
                <a:solidFill>
                  <a:srgbClr val="0070C0"/>
                </a:solidFill>
              </a:rPr>
              <a:t>Need to search for information digitally.</a:t>
            </a:r>
          </a:p>
          <a:p>
            <a:pPr marL="0" indent="0">
              <a:buNone/>
            </a:pPr>
            <a:r>
              <a:rPr lang="en-US" dirty="0"/>
              <a:t>Strong field, a lot of money, very popular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672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446-57F9-4F02-9FC3-8E4ABF8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D46-B563-44FD-AB8A-2963672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Generalize to new examples: </a:t>
            </a:r>
            <a:r>
              <a:rPr lang="en-US" dirty="0">
                <a:solidFill>
                  <a:srgbClr val="002060"/>
                </a:solidFill>
              </a:rPr>
              <a:t>The ability of the model to properly adapt to previously unseen data </a:t>
            </a:r>
          </a:p>
          <a:p>
            <a:pPr marL="0" indent="0">
              <a:buNone/>
            </a:pPr>
            <a:r>
              <a:rPr lang="en-US" dirty="0"/>
              <a:t>Dimensionality Reduction: </a:t>
            </a:r>
            <a:r>
              <a:rPr lang="en-US" dirty="0">
                <a:solidFill>
                  <a:srgbClr val="002060"/>
                </a:solidFill>
              </a:rPr>
              <a:t>Data from a high-dimensional space into a low-dimensional </a:t>
            </a:r>
          </a:p>
          <a:p>
            <a:pPr marL="0" indent="0">
              <a:buNone/>
            </a:pPr>
            <a:r>
              <a:rPr lang="en-US" dirty="0"/>
              <a:t>NLP – Natural Language Processing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926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5BE24B-006B-452D-BDDE-8B975955527F}"/>
              </a:ext>
            </a:extLst>
          </p:cNvPr>
          <p:cNvSpPr txBox="1"/>
          <p:nvPr/>
        </p:nvSpPr>
        <p:spPr>
          <a:xfrm>
            <a:off x="4188068" y="862847"/>
            <a:ext cx="29436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he-IL" sz="7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B9A7BE-8AC4-48F4-8567-A75E315A3388}"/>
              </a:ext>
            </a:extLst>
          </p:cNvPr>
          <p:cNvSpPr txBox="1"/>
          <p:nvPr/>
        </p:nvSpPr>
        <p:spPr>
          <a:xfrm>
            <a:off x="2507563" y="2548017"/>
            <a:ext cx="7176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textual presentation 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to an interactive presentation</a:t>
            </a:r>
            <a:endParaRPr lang="he-IL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83D2985-BC3F-4D31-AC7A-0CA3628FC617}"/>
              </a:ext>
            </a:extLst>
          </p:cNvPr>
          <p:cNvSpPr txBox="1"/>
          <p:nvPr/>
        </p:nvSpPr>
        <p:spPr>
          <a:xfrm>
            <a:off x="783686" y="3956040"/>
            <a:ext cx="10624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online platform that provides an innovative learning experience by changing and upgrading a textual presentation to an interactive presentation.</a:t>
            </a:r>
            <a:endParaRPr lang="he-I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3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706</Words>
  <Application>Microsoft Office PowerPoint</Application>
  <PresentationFormat>מסך רחב</PresentationFormat>
  <Paragraphs>56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 [1]</vt:lpstr>
      <vt:lpstr>Definitions [1]</vt:lpstr>
      <vt:lpstr>Definitions  [2]</vt:lpstr>
      <vt:lpstr>Outline</vt:lpstr>
      <vt:lpstr>Text Mining</vt:lpstr>
      <vt:lpstr>Definitions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Machine Learning Algorithms forText-Documents Classification</dc:title>
  <dc:creator>tair farangi</dc:creator>
  <cp:lastModifiedBy>Moran Abitbul</cp:lastModifiedBy>
  <cp:revision>19</cp:revision>
  <dcterms:created xsi:type="dcterms:W3CDTF">2022-04-25T13:18:27Z</dcterms:created>
  <dcterms:modified xsi:type="dcterms:W3CDTF">2022-04-28T22:34:12Z</dcterms:modified>
</cp:coreProperties>
</file>