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d6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286c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286c"/>
                </a:solidFill>
              </a:rPr>
              <a:t>Khairullah</a:t>
            </a:r>
            <a:r>
              <a:rPr lang="en-US" dirty="0">
                <a:solidFill>
                  <a:srgbClr val="00286c"/>
                </a:solidFill>
              </a:rPr>
              <a:t> khan</a:t>
            </a:r>
            <a:r>
              <a:rPr lang="en-US" dirty="0">
                <a:solidFill>
                  <a:srgbClr val="00286c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060"/>
                </a:solidFill>
              </a:rPr>
              <a:t>Moran </a:t>
            </a:r>
            <a:r>
              <a:rPr lang="en-US" dirty="0" err="1">
                <a:solidFill>
                  <a:srgbClr val="00206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21CFB5E-66C0-4CF8-B8B8-51C52190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057241"/>
            <a:ext cx="6443150" cy="47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Outline.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387f"/>
                </a:solidFill>
              </a:rPr>
              <a:t>Machine Learning.</a:t>
            </a:r>
          </a:p>
          <a:p>
            <a:pPr marL="800100" lvl="1" indent="-342900"/>
            <a:r>
              <a:rPr lang="en-US" sz="2600" dirty="0">
                <a:solidFill>
                  <a:srgbClr val="00387f"/>
                </a:solidFill>
              </a:rPr>
              <a:t>Definitions.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Text Mining.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Learning Algorithm.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Text mining for market prediction.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Conclusions.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 Machine Learning:
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86c"/>
                </a:solidFill>
              </a:rPr>
              <a:t>• Allow the computer to learn from examples,
    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Supervised Learning.
• Unsupervised Learning.
• Reinforcement Learning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olidFill>
                  <a:srgbClr val="292929"/>
                </a:solidFill>
              </a:rPr>
              <a:t>•  Machine Learning:
     Allow the computer to learn from examples,
     variety of computational tasks where classic programming is not possible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olidFill>
                  <a:srgbClr val="292929"/>
                </a:solidFill>
              </a:rPr>
              <a:t>• Supervised Learning.
• Unsupervised Learning.
•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 Data Set:
     Data For Learning,
     Examples – with or without “results”.
•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 Occam’s Razor:
     prefer a simple model if possible.
•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Outline.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Machine Learning.</a:t>
            </a:r>
          </a:p>
          <a:p>
            <a:pPr marL="342900" indent="-342900"/>
            <a:r>
              <a:rPr lang="en-US" dirty="0">
                <a:solidFill>
                  <a:srgbClr val="00387f"/>
                </a:solidFill>
              </a:rPr>
              <a:t>Text Mining.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Learning Algorithm.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Text mining for market prediction.</a:t>
            </a:r>
          </a:p>
          <a:p>
            <a:pPr marL="342900" indent="-342900"/>
            <a:r>
              <a:rPr lang="en-US" dirty="0">
                <a:solidFill>
                  <a:srgbClr val="393939"/>
                </a:solidFill>
              </a:rPr>
              <a:t>Conclusions.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Technology development 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 Documents go digital:
     Need to search for information digitally.
•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 Strong field,
     a lot of money,
    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19</cp:revision>
  <dcterms:created xsi:type="dcterms:W3CDTF">2022-04-25T13:18:27Z</dcterms:created>
  <dcterms:modified xsi:type="dcterms:W3CDTF">2022-04-28T22:34:12Z</dcterms:modified>
</cp:coreProperties>
</file>