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1927-1696-49DB-A5C0-3DE102D7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A3C1-A3F0-4B89-B3DA-61A7B6BD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225A-70B0-46BD-9DF5-342767D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4AEB-B216-4395-89E0-519A91E7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6F27-DF53-489D-9FB9-52472CA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7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FD04-B655-407B-A2CF-A0AF5828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FC10-3301-4495-95F2-B3A0C611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A491-4649-44D0-86B8-B61BE7B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137B-2776-4928-9D69-67F9763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D8AA-90F6-4953-AE5F-CF4D595A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1910E-5371-402B-8E74-55D8FBE07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9288-3B55-4F6E-952B-A520A5A0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B934-4F38-4C48-983E-D485B3AE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00BB-5662-4C77-B9EB-947589C9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F7D7-7352-46D5-99A2-8DB9671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5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E018-8C1A-4C72-88C2-B4C881B9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64B2-9C77-46DF-839C-DB8EB28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4C63-27BE-444D-B192-BA69D28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BA7F-84FB-4729-AEE4-76D2DE4F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5576-6375-4554-B2EE-A0F286D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0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702-3052-4858-B87E-399D43D4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E353-D877-4CDA-9DD9-0FE8EDCE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782-E577-4793-807B-0EA613E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063A-FC81-4D4E-9795-D0A7CFDB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69EF-BD44-4321-A1D9-E90F740E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8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E92-753A-4773-A99A-D81188C3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CF00-0C68-4F89-8C20-29D45A31A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5EE87-047D-4F83-AEB8-8EB1B11B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D66BD-B739-4592-819B-DA27FA13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4E6C-0407-42F4-91F7-9A9083A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4B31-B5BC-4210-8F26-FB69C3B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5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3AA-AB5E-4D2E-8ECE-B0704F93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B386-36A8-4AC1-B366-92448C08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47415-C233-49E7-A776-36E18542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7A7AF-6B2C-46DF-91E9-493D6BFC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BAB7-6D12-4FA4-AF3A-4D764F5C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B5040-430C-4A59-BC2C-4FF73FFE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170D-D09C-457C-833E-86826F9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45062-E927-4823-9D8D-096CCF8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2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E08-917A-4D3E-BBAF-1904FDE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FEB47-04DD-41E3-BA87-9BCE1D3A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56F53-37C9-4CA5-B256-75B6F80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E53D-D466-405D-A060-8355E23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4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B1D61-72E5-46A8-A437-E3173DF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C6189-A5F5-4A8C-A86D-BEBA08F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2EE5-15EC-4440-B97A-3509150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0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D5A6-254A-423F-B63E-F5993011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BA66-3D35-4475-90C6-53227B03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5EEFE-AED1-46DE-98F6-482F5493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37C11-B33F-413B-B086-61D97894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AB09-83C9-43F1-B038-A9CF87D2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C70D-8652-4B19-85D4-AE094BFB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8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0AE-6E23-4D41-A871-259AA471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0F454-786A-4E90-8B90-6491E1AE9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E4E5-564A-4BFD-ACD5-4A09D4AD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4271-4463-4172-9973-748DF3F3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2F7F-A84D-48C7-96B7-5528B5F6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656-B725-40F1-91A0-2FB8BD08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96390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F3AC6-3CD6-4EAB-9154-AB62481D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3AF6-D8E7-48B5-B736-89218304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9172-02A8-4EA0-AF01-501E363F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E8C4-C50E-4FDA-9491-F95A1F30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140F-3838-4389-9A13-4C5297BA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52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86c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286c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286c"/>
                </a:solidFill>
              </a:rPr>
              <a:t>Khairullah</a:t>
            </a:r>
            <a:r>
              <a:rPr lang="en-US" dirty="0">
                <a:solidFill>
                  <a:srgbClr val="00286c"/>
                </a:solidFill>
              </a:rPr>
              <a:t> khan</a:t>
            </a:r>
            <a:r>
              <a:rPr lang="en-US" dirty="0">
                <a:solidFill>
                  <a:srgbClr val="00286c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86c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286c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 [1]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possible.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 Text-Documents Classification</dc:title>
  <dc:creator>tair farangi</dc:creator>
  <cp:lastModifiedBy>tair farangi</cp:lastModifiedBy>
  <cp:revision>2</cp:revision>
  <dcterms:created xsi:type="dcterms:W3CDTF">2022-05-18T13:49:03Z</dcterms:created>
  <dcterms:modified xsi:type="dcterms:W3CDTF">2022-05-18T14:17:32Z</dcterms:modified>
</cp:coreProperties>
</file>