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2060"/>
    <a:srgbClr val="9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A81A-4B4C-41F0-AE1C-CAFB596DE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27C57-7B6C-483F-BFA4-C63F8DFA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0CB2-4A56-412B-98B5-537590ED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7BD9E-6617-4603-8513-594D5BC9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E44BD-E863-4FFE-BF68-08585FE4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124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2590-2B7C-4CCA-8DAD-E054D9C0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85EE4-2B17-4EAE-868F-66B569A38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FC20-2F70-4BE5-91D3-8E199323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96A2A-92C2-4D5A-9373-8B95E880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EA136-0743-4785-BBD7-F2D7EC8F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285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C6E17-D839-4728-90CC-B4552DB4D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61CCE-5A21-45F0-9AEC-3FE97149A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7592-631B-4266-B388-77FEC040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0BB5-BE9B-4030-99B3-664C7971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28EC-768F-4C82-9711-6F38B6F5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11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E091-5150-48D0-B674-F316D472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2CD3-8325-4AD9-BD02-D6E044EC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962E-686C-456F-89CA-A93F4D41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B192-D3EB-4FDB-8180-A767D881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C56EB-2627-4A0C-927A-28F84F42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8883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0DB7-498F-4728-99C9-25841ED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88014-C3D6-4A07-A7EA-DA80E1EC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0B6A-374C-444B-B46A-7C051E5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F147-2CAA-4B04-8B57-B9AB9AA9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4F69-69A0-4EEC-9930-B91DB6FB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44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F2A0-996D-4792-9636-6BBBC1DB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B8109-8E7E-41D7-81D9-49B46666E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6B6FD-E67B-4975-BD8D-346BBAC7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A5A86-3AC1-4046-9B28-65EF2A5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0CF2B-04E3-47A9-81AA-EEAF8FF6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33E82-1ADB-4E92-811B-BEFD7415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343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5F7C-A345-4348-BA69-1902FB76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EC5A-F74B-4E28-B5F4-6DCA4BB90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8911B-227B-44D0-B5FC-31B92148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33FAC-8F23-40AF-8223-0F5DB4D6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D6D58-0B65-420B-8225-0A7A931E2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C0E2D-B1DB-46B3-9063-33269DC3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7389A-4BEA-450A-A4EF-CBF4D3B3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25796-628F-48C9-AA47-7512E841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89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D39D-0FB3-4856-81F4-01157D76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F935F-47DD-417E-81EB-3948231E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1663D-5BFF-4545-B087-BF8A5C14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408B8-7344-49EB-8901-58E3F1E2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305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3C12E-FE1C-491F-B42D-2D230869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075C4-14FE-4F30-8BBB-EA2F5D16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2FCE2-F4CC-4779-9D4A-DC2647E4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16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DE89-27D0-40DF-BF7D-2363691D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9BCE-AF8A-4426-9683-3E49483D9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4925A-A8E2-422F-95E5-6487E0FD1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34658-8368-4927-B46E-C696C624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A7162-BA0D-4E13-A8D1-48CE7DA4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19F99-35F9-4754-AF43-5EA0BB94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427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F3EA-F753-4F62-A715-F0EEA4D8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81A7B-CDE0-49F3-A1D6-DAF8A1BAC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199C2-5B87-43A9-86C1-FDE961BAD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4CB50-7185-4800-8743-31D2EAEC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58466-F787-42C5-BAF9-095A8A58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222A0-E964-4B73-9074-D847A966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700393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A0FEA-B76D-4B53-AE54-7B337281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C0A95-F595-4184-B1E6-0FF6CA48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99BF-C200-422C-9C89-61C247A50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F0C07-2FB7-4C10-8B81-FC2C4201F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E38B2-8C26-4EBB-BD33-ACBCAA590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490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-1ed41bf9-7083-4dd5-aa98-e32c4895009c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-4467538a-495b-4eba-950e-a8b3e249255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4DAC-6284-4FDA-A89D-9EF0903A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009" y="401791"/>
            <a:ext cx="11633982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1d5e"/>
                </a:solidFill>
              </a:rPr>
              <a:t>A Review of Machine Learning Algorithms for Text-Documents Classification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169E71-38DE-48D5-BD3F-086757E77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845" y="3617272"/>
            <a:ext cx="9144000" cy="1019611"/>
          </a:xfrm>
        </p:spPr>
        <p:txBody>
          <a:bodyPr/>
          <a:lstStyle/>
          <a:p>
            <a:r>
              <a:rPr lang="en-US" dirty="0">
                <a:solidFill>
                  <a:srgbClr val="001d5e"/>
                </a:solidFill>
              </a:rPr>
              <a:t>Aurangzeb Khan, Baharum Baharudin, Lam Hong Lee*, </a:t>
            </a:r>
            <a:r>
              <a:rPr lang="en-US" dirty="0" err="1">
                <a:solidFill>
                  <a:srgbClr val="001d5e"/>
                </a:solidFill>
              </a:rPr>
              <a:t>Khairullah</a:t>
            </a:r>
            <a:r>
              <a:rPr lang="en-US" dirty="0">
                <a:solidFill>
                  <a:srgbClr val="001d5e"/>
                </a:solidFill>
              </a:rPr>
              <a:t> khan</a:t>
            </a:r>
            <a:r>
              <a:rPr lang="en-US" dirty="0">
                <a:solidFill>
                  <a:srgbClr val="001d5e"/>
                </a:solidFill>
              </a:rPr>
              <a:t>FEBRUARY 2010</a:t>
            </a:r>
            <a:br>
              <a:rPr lang="en-US" dirty="0">
                <a:solidFill>
                  <a:srgbClr val="0070C0"/>
                </a:solidFill>
              </a:rPr>
            </a:b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09E90E4-96BA-49FB-9B08-8FB5A14DA890}"/>
              </a:ext>
            </a:extLst>
          </p:cNvPr>
          <p:cNvSpPr txBox="1">
            <a:spLocks/>
          </p:cNvSpPr>
          <p:nvPr/>
        </p:nvSpPr>
        <p:spPr>
          <a:xfrm>
            <a:off x="432434" y="5464764"/>
            <a:ext cx="9144000" cy="101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001d5e"/>
                </a:solidFill>
              </a:rPr>
              <a:t>Moran Abitbul</a:t>
            </a:r>
          </a:p>
          <a:p>
            <a:pPr algn="just"/>
            <a:r>
              <a:rPr lang="en-US" dirty="0">
                <a:solidFill>
                  <a:srgbClr val="001d5e"/>
                </a:solidFill>
              </a:rPr>
              <a:t>Tair Farangi</a:t>
            </a:r>
            <a:endParaRPr lang="he-I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1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1d5e"/>
                </a:solidFill>
              </a:rPr>
              <a:t>Outline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1524000" y="1871967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>
                <a:solidFill>
                  <a:srgbClr val="001d5e"/>
                </a:solidFill>
              </a:rPr>
              <a:t>Machine Learning</a:t>
            </a:r>
          </a:p>
          <a:p>
            <a:pPr marL="800100" lvl="1" indent="-342900"/>
            <a:r>
              <a:rPr lang="en-US" sz="2800" b="1" dirty="0">
                <a:solidFill>
                  <a:srgbClr val="001d5e"/>
                </a:solidFill>
              </a:rPr>
              <a:t>Definitions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Text Mining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Learning Algorithm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Text mining for market prediction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843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C62D-5DCD-4DB0-A262-DE3C9BE9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1d5e"/>
                </a:solidFill>
              </a:rPr>
              <a:t>Definitions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F7C5-9BE4-4D26-BEE3-4859EF2D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43" y="1802657"/>
            <a:ext cx="10924811" cy="234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•Machine Learning: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1d5e"/>
                </a:solidFill>
              </a:rPr>
              <a:t>	◦Allow the computer to learn from examples.
	◦ Runs on a variety of computational tasks where classic programming 
	 is not possible.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•Supervised Learning.
• Unsupervised Learning.
• Reinforcement Learning.</a:t>
            </a:r>
            <a:endParaRPr lang="he-IL" dirty="0"/>
          </a:p>
        </p:txBody>
      </p:sp>
      <p:pic>
        <p:nvPicPr>
          <p:cNvPr id="4" name="image-1ed41bf9-7083-4dd5-aa98-e32c4895009c.png 4" descr="image-1ed41bf9-7083-4dd5-aa98-e32c4895009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3937000"/>
            <a:ext cx="4445000" cy="29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8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A7D0-1B77-40CF-92C5-AA61EA23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2" y="26301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1d5e"/>
                </a:solidFill>
              </a:rPr>
              <a:t>Definitions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0905-50C0-4AC7-9A43-951F615F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5" y="15885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•Data Set:
	◦ Data For Learning, Examples - with or without “results”.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•Occam’s Razor:
	◦ prefer a simple model if possible.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204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1d5e"/>
                </a:solidFill>
              </a:rPr>
              <a:t>Outline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766915" y="2058399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Machine Learning</a:t>
            </a:r>
          </a:p>
          <a:p>
            <a:pPr marL="342900" indent="-342900"/>
            <a:r>
              <a:rPr lang="en-US" b="1" dirty="0">
                <a:solidFill>
                  <a:srgbClr val="001d5e"/>
                </a:solidFill>
              </a:rPr>
              <a:t>Text Mining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Learning Algorithm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Text mining for market prediction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706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4132-9BD9-43E6-9A98-2C8C7887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1d5e"/>
                </a:solidFill>
              </a:rPr>
              <a:t>Text Mining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5984-9F95-4DFD-9371-4747A1A4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•Technology development.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•Documents go digital:
	◦ Need to search for information digitally.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•Strong field, a lot of money, very popular.</a:t>
            </a:r>
            <a:endParaRPr lang="he-IL" dirty="0"/>
          </a:p>
        </p:txBody>
      </p:sp>
      <p:pic>
        <p:nvPicPr>
          <p:cNvPr id="4" name="image-4467538a-495b-4eba-950e-a8b3e2492554.png 4" descr="image-4467538a-495b-4eba-950e-a8b3e24925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3937000"/>
            <a:ext cx="4445000" cy="252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2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4446-57F9-4F02-9FC3-8E4ABF8D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152"/>
                </a:solidFill>
              </a:rPr>
              <a:t>Definitions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DD46-B563-44FD-AB8A-2963672C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•Generalize to new examples:
	◦ The ability of the model to properly adapt to previously 
	 unseen data.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•Dimensionality Reduction:
	◦ Data from a high-dimensional space into a low-dimensional.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•NLP – Natural Language Processing.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926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Review of Machine Learning Algorithms for Text-Documents Classification</vt:lpstr>
      <vt:lpstr>Outline</vt:lpstr>
      <vt:lpstr>Definitions</vt:lpstr>
      <vt:lpstr>Definitions</vt:lpstr>
      <vt:lpstr>Outline</vt:lpstr>
      <vt:lpstr>Text Mining</vt:lpstr>
      <vt:lpstr>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Tair Farangi</dc:creator>
  <cp:lastModifiedBy>tair farangi</cp:lastModifiedBy>
  <cp:revision>37</cp:revision>
  <dcterms:modified xsi:type="dcterms:W3CDTF">2022-05-20T11:03:17Z</dcterms:modified>
</cp:coreProperties>
</file>