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r>
              <a:rPr lang="en-US" dirty="0">
                <a:solidFill>
                  <a:srgbClr val="0070C0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35"/>
                </a:solidFill>
              </a:rPr>
              <a:t>Definitions [1]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35"/>
                </a:solidFill>
              </a:rPr>
              <a:t>	◦Allow the computer to learn from examples.
	◦ Runs on a variety of computational tasks where classic programming 
	 is not possible.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•Supervised Learning.
• Unsupervised Learning.
• Reinforcement Learning.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  [2]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/>
              <a:t>Data For Learning, Examples -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/>
              <a:t>prefer a </a:t>
            </a:r>
            <a:r>
              <a:rPr lang="en-US" sz="2400" b="1" dirty="0"/>
              <a:t>simple</a:t>
            </a:r>
            <a:r>
              <a:rPr lang="en-US" sz="2400" dirty="0"/>
              <a:t> model if possible.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455" y="4485706"/>
            <a:ext cx="2509065" cy="18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development.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The ability of the model to properly adapt to previously unseen data.</a:t>
            </a:r>
          </a:p>
          <a:p>
            <a:pPr marL="0" indent="0">
              <a:buNone/>
            </a:pPr>
            <a:r>
              <a:rPr lang="en-US" dirty="0"/>
              <a:t>Dimensionality Reduction: Data from a high-dimensional space into a low-dimensional.</a:t>
            </a:r>
          </a:p>
          <a:p>
            <a:pPr marL="0" indent="0">
              <a:buNone/>
            </a:pPr>
            <a:r>
              <a:rPr lang="en-US" dirty="0"/>
              <a:t>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 [2]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33</cp:revision>
  <dcterms:modified xsi:type="dcterms:W3CDTF">2022-05-18T16:26:59Z</dcterms:modified>
</cp:coreProperties>
</file>