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6" r:id="rId3"/>
    <p:sldId id="262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1530" y="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B43DB19-C208-4A59-AF5D-B11C95D5A0BC}" type="datetimeFigureOut">
              <a:rPr lang="he-IL" smtClean="0"/>
              <a:t>י"ג/ניסן/תשפ"ב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199C460-D36A-4649-A591-55F1A51296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5107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</a:t>
            </a:r>
            <a:r>
              <a:rPr lang="en-US" dirty="0" err="1"/>
              <a:t>hjghjglj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9C460-D36A-4649-A591-55F1A512969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000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619500" y="685800"/>
            <a:ext cx="1905000" cy="6858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6000" dirty="0">
                <a:solidFill>
                  <a:srgbClr val="00B0F0"/>
                </a:solidFill>
              </a:rPr>
              <a:t>TITLE</a:t>
            </a: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C9E5246E-4399-4170-AE7D-FBC7F4A8F056}"/>
              </a:ext>
            </a:extLst>
          </p:cNvPr>
          <p:cNvSpPr txBox="1"/>
          <p:nvPr/>
        </p:nvSpPr>
        <p:spPr>
          <a:xfrm>
            <a:off x="4572000" y="1706480"/>
            <a:ext cx="48006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/>
              <a:t>Word1 word2 word3 word4</a:t>
            </a:r>
          </a:p>
          <a:p>
            <a:pPr algn="ctr"/>
            <a:r>
              <a:rPr lang="en-US" sz="2800" dirty="0">
                <a:solidFill>
                  <a:srgbClr val="002060"/>
                </a:solidFill>
              </a:rPr>
              <a:t>Word5 word6</a:t>
            </a:r>
          </a:p>
          <a:p>
            <a:pPr algn="ctr"/>
            <a:r>
              <a:rPr lang="en-US" sz="2800" dirty="0"/>
              <a:t>Word7 word8 word9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657B5C5F-1F5D-49B3-8844-76CA597AED80}"/>
              </a:ext>
            </a:extLst>
          </p:cNvPr>
          <p:cNvSpPr txBox="1"/>
          <p:nvPr/>
        </p:nvSpPr>
        <p:spPr>
          <a:xfrm>
            <a:off x="304800" y="3764065"/>
            <a:ext cx="84582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Word11 word12 word13 word14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word15 word16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word17 word18 word19</a:t>
            </a:r>
          </a:p>
        </p:txBody>
      </p:sp>
    </p:spTree>
    <p:extLst>
      <p:ext uri="{BB962C8B-B14F-4D97-AF65-F5344CB8AC3E}">
        <p14:creationId xmlns:p14="http://schemas.microsoft.com/office/powerpoint/2010/main" val="407291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619500" y="685800"/>
            <a:ext cx="1905000" cy="6858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6000" dirty="0">
                <a:solidFill>
                  <a:srgbClr val="7030A0"/>
                </a:solidFill>
              </a:rPr>
              <a:t>TITLE</a:t>
            </a: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C9E5246E-4399-4170-AE7D-FBC7F4A8F056}"/>
              </a:ext>
            </a:extLst>
          </p:cNvPr>
          <p:cNvSpPr txBox="1"/>
          <p:nvPr/>
        </p:nvSpPr>
        <p:spPr>
          <a:xfrm>
            <a:off x="4572000" y="1706480"/>
            <a:ext cx="48006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Word1 word2 word3 word4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Word5 word6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Word7 word8 word9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657B5C5F-1F5D-49B3-8844-76CA597AED80}"/>
              </a:ext>
            </a:extLst>
          </p:cNvPr>
          <p:cNvSpPr txBox="1"/>
          <p:nvPr/>
        </p:nvSpPr>
        <p:spPr>
          <a:xfrm>
            <a:off x="990600" y="3764065"/>
            <a:ext cx="50292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word11 word12 word13 word14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word15 word16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word17 word18 word19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04800" y="533400"/>
            <a:ext cx="3238500" cy="6858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6000" dirty="0">
                <a:solidFill>
                  <a:srgbClr val="00B0F0"/>
                </a:solidFill>
              </a:rPr>
              <a:t>Outline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9D5D356-CDB0-4595-9C6A-91DC07175AEE}"/>
              </a:ext>
            </a:extLst>
          </p:cNvPr>
          <p:cNvSpPr txBox="1"/>
          <p:nvPr/>
        </p:nvSpPr>
        <p:spPr>
          <a:xfrm>
            <a:off x="533400" y="2133600"/>
            <a:ext cx="533400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F0"/>
                </a:solidFill>
              </a:rPr>
              <a:t>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002060"/>
                </a:solidFill>
              </a:rPr>
              <a:t>Bla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bla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bla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bla</a:t>
            </a:r>
            <a:endParaRPr lang="en-US" sz="3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Seccend</a:t>
            </a:r>
            <a:r>
              <a:rPr lang="en-US" sz="3600" dirty="0"/>
              <a:t> subject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Bla</a:t>
            </a:r>
            <a:r>
              <a:rPr lang="en-US" sz="3600" dirty="0"/>
              <a:t> </a:t>
            </a:r>
            <a:r>
              <a:rPr lang="en-US" sz="3600" dirty="0" err="1"/>
              <a:t>bla</a:t>
            </a: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Blo </a:t>
            </a:r>
            <a:r>
              <a:rPr lang="en-US" sz="3600" dirty="0" err="1"/>
              <a:t>blo</a:t>
            </a:r>
            <a:r>
              <a:rPr lang="en-US" sz="3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339889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EE45CDE-E15D-43C9-A29F-0F20E83E9E5B}"/>
              </a:ext>
            </a:extLst>
          </p:cNvPr>
          <p:cNvSpPr txBox="1"/>
          <p:nvPr/>
        </p:nvSpPr>
        <p:spPr>
          <a:xfrm>
            <a:off x="707367" y="396815"/>
            <a:ext cx="3364302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Outline</a:t>
            </a:r>
            <a:endParaRPr lang="he-IL" sz="66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E7FBD87-3095-4BD1-8724-859F8C59830A}"/>
              </a:ext>
            </a:extLst>
          </p:cNvPr>
          <p:cNvSpPr txBox="1"/>
          <p:nvPr/>
        </p:nvSpPr>
        <p:spPr>
          <a:xfrm>
            <a:off x="1009650" y="1686807"/>
            <a:ext cx="12725399" cy="286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1257300" lvl="2" indent="-3429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656B28C-1BAB-4CB5-8A72-0598AF0DD98A}"/>
              </a:ext>
            </a:extLst>
          </p:cNvPr>
          <p:cNvSpPr txBox="1"/>
          <p:nvPr/>
        </p:nvSpPr>
        <p:spPr>
          <a:xfrm>
            <a:off x="1009650" y="4614526"/>
            <a:ext cx="7620000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>
              <a:lnSpc>
                <a:spcPct val="150000"/>
              </a:lnSpc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lvl="1" algn="l" rtl="0"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202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EE45CDE-E15D-43C9-A29F-0F20E83E9E5B}"/>
              </a:ext>
            </a:extLst>
          </p:cNvPr>
          <p:cNvSpPr txBox="1"/>
          <p:nvPr/>
        </p:nvSpPr>
        <p:spPr>
          <a:xfrm>
            <a:off x="0" y="73097"/>
            <a:ext cx="5998233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Definitions[1]</a:t>
            </a:r>
            <a:endParaRPr lang="he-IL" sz="66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E7FBD87-3095-4BD1-8724-859F8C59830A}"/>
              </a:ext>
            </a:extLst>
          </p:cNvPr>
          <p:cNvSpPr txBox="1"/>
          <p:nvPr/>
        </p:nvSpPr>
        <p:spPr>
          <a:xfrm>
            <a:off x="292820" y="1524000"/>
            <a:ext cx="8910262" cy="4629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on a variety of computational tasks where classic programming is not possible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D2B42A4-3FEF-4F78-82B9-8F79F35C4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4704983"/>
            <a:ext cx="3723523" cy="18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C9D053-E514-4956-94D2-BC2130924077}"/>
              </a:ext>
            </a:extLst>
          </p:cNvPr>
          <p:cNvSpPr txBox="1">
            <a:spLocks/>
          </p:cNvSpPr>
          <p:nvPr/>
        </p:nvSpPr>
        <p:spPr>
          <a:xfrm>
            <a:off x="539284" y="4198206"/>
            <a:ext cx="7895954" cy="65681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2010</a:t>
            </a:r>
            <a:endParaRPr lang="en-US" sz="7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2171D9EA-57D1-4E6D-96AA-16F82BB845FD}"/>
              </a:ext>
            </a:extLst>
          </p:cNvPr>
          <p:cNvSpPr txBox="1">
            <a:spLocks/>
          </p:cNvSpPr>
          <p:nvPr/>
        </p:nvSpPr>
        <p:spPr>
          <a:xfrm>
            <a:off x="-43071" y="838200"/>
            <a:ext cx="9187071" cy="23875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Review of Machine Learning Algorithms for</a:t>
            </a:r>
          </a:p>
          <a:p>
            <a:pPr algn="ctr"/>
            <a:r>
              <a:rPr lang="en-US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Text-Documents Classification</a:t>
            </a:r>
            <a:endParaRPr lang="en-US" sz="403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87E441E0-09A3-498D-B4F4-EB385CB93AC0}"/>
              </a:ext>
            </a:extLst>
          </p:cNvPr>
          <p:cNvSpPr txBox="1">
            <a:spLocks/>
          </p:cNvSpPr>
          <p:nvPr/>
        </p:nvSpPr>
        <p:spPr>
          <a:xfrm>
            <a:off x="-457200" y="3009101"/>
            <a:ext cx="10134600" cy="143050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Aurangzeb Khan,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Baharum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Baharudin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Lam Hong Lee*,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Khairullah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khan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1AEB0BD-0960-4412-BDEF-0C7B976B5A5A}"/>
              </a:ext>
            </a:extLst>
          </p:cNvPr>
          <p:cNvSpPr txBox="1"/>
          <p:nvPr/>
        </p:nvSpPr>
        <p:spPr>
          <a:xfrm>
            <a:off x="190500" y="5270443"/>
            <a:ext cx="2360204" cy="1615837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Moran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Abitbul</a:t>
            </a:r>
            <a:endParaRPr lang="he-IL" sz="24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arangi</a:t>
            </a:r>
            <a:endParaRPr lang="he-IL" sz="24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9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A29D2B4-2603-471C-A590-3AE371C5B86B}"/>
              </a:ext>
            </a:extLst>
          </p:cNvPr>
          <p:cNvSpPr txBox="1"/>
          <p:nvPr/>
        </p:nvSpPr>
        <p:spPr>
          <a:xfrm>
            <a:off x="707367" y="396815"/>
            <a:ext cx="3364302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Outline</a:t>
            </a:r>
            <a:endParaRPr lang="he-IL" sz="66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D0C7755-4CDF-4113-A03E-8B48A2D789BF}"/>
              </a:ext>
            </a:extLst>
          </p:cNvPr>
          <p:cNvSpPr txBox="1"/>
          <p:nvPr/>
        </p:nvSpPr>
        <p:spPr>
          <a:xfrm>
            <a:off x="1009650" y="1686807"/>
            <a:ext cx="12725399" cy="434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1257300" lvl="2" indent="-3429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14095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02B71FC-FA80-4CD4-B726-66D30F2FA233}"/>
              </a:ext>
            </a:extLst>
          </p:cNvPr>
          <p:cNvSpPr txBox="1"/>
          <p:nvPr/>
        </p:nvSpPr>
        <p:spPr>
          <a:xfrm>
            <a:off x="441387" y="1434590"/>
            <a:ext cx="8474013" cy="4629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on a variety of computational tasks where classic programming is not possible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2F721131-177F-4D0F-B3B0-06D720993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415" y="4595023"/>
            <a:ext cx="4015553" cy="2014110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2D4060E-FBDF-4CD3-95A6-14A1C89F977D}"/>
              </a:ext>
            </a:extLst>
          </p:cNvPr>
          <p:cNvSpPr txBox="1"/>
          <p:nvPr/>
        </p:nvSpPr>
        <p:spPr>
          <a:xfrm>
            <a:off x="0" y="152400"/>
            <a:ext cx="5247523" cy="817175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44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Definitions [1]</a:t>
            </a:r>
            <a:endParaRPr lang="he-IL" sz="44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9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176</Words>
  <Application>Microsoft Office PowerPoint</Application>
  <PresentationFormat>‫הצגה על המסך (4:3)</PresentationFormat>
  <Paragraphs>57</Paragraphs>
  <Slides>8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Moran Abitbul</cp:lastModifiedBy>
  <cp:revision>31</cp:revision>
  <dcterms:created xsi:type="dcterms:W3CDTF">2017-12-06T03:55:22Z</dcterms:created>
  <dcterms:modified xsi:type="dcterms:W3CDTF">2022-04-14T20:40:45Z</dcterms:modified>
</cp:coreProperties>
</file>