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4515b6c7-2379-4168-9db8-69816193805a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4515b6c7-2379-4168-9db8-69816193805a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