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7"/>
  </p:notesMasterIdLst>
  <p:sldIdLst>
    <p:sldId id="286" r:id="rId2"/>
    <p:sldId id="403" r:id="rId3"/>
    <p:sldId id="288" r:id="rId4"/>
    <p:sldId id="334" r:id="rId5"/>
    <p:sldId id="387" r:id="rId6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103" autoAdjust="0"/>
    <p:restoredTop sz="78519" autoAdjust="0"/>
  </p:normalViewPr>
  <p:slideViewPr>
    <p:cSldViewPr snapToGrid="0">
      <p:cViewPr varScale="1">
        <p:scale>
          <a:sx n="56" d="100"/>
          <a:sy n="56" d="100"/>
        </p:scale>
        <p:origin x="120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30" d="100"/>
        <a:sy n="130" d="100"/>
      </p:scale>
      <p:origin x="0" y="-3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539CA35F-CF30-498C-A37F-E4B404332AB8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4" name="מציין מיקום של תמונת שקופית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he-IL"/>
          </a:p>
        </p:txBody>
      </p:sp>
      <p:sp>
        <p:nvSpPr>
          <p:cNvPr id="5" name="מציין מיקום של הערות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5AD9268-538E-4092-8F5E-6C9D5D0C4271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542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he.wikipedia.org/wiki/%D7%90%D7%9C%D7%92%D7%95%D7%A8%D7%99%D7%AA%D7%9D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he.wikipedia.org/wiki/%D7%9E%D7%97%D7%A9%D7%91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פתיחה- שם המאמר כותבים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092069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7177755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למידת מכונה- מושגים בסיסיים + דיון .. הם כבר אמורים להכיר</a:t>
            </a:r>
          </a:p>
          <a:p>
            <a:endParaRPr lang="he-IL" dirty="0"/>
          </a:p>
          <a:p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התחום עוסק בפיתוח 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אלגוריתם"/>
              </a:rPr>
              <a:t>אלגוריתמים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המיועדים לאפשר ל</a:t>
            </a:r>
            <a:r>
              <a:rPr lang="he-IL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מחשב"/>
              </a:rPr>
              <a:t>מחשב</a:t>
            </a:r>
            <a:r>
              <a:rPr lang="he-IL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ללמוד מתוך דוגמאות, ופועל במגוון משימות חישוביות בהן התכנות הקלאסי אינו אפשרי.</a:t>
            </a:r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3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8256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e-IL" dirty="0"/>
              <a:t>המשך</a:t>
            </a:r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45641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מונת שקופית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מציין מיקום של הערות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AD9268-538E-4092-8F5E-6C9D5D0C4271}" type="slidenum">
              <a:rPr lang="he-IL" smtClean="0"/>
              <a:t>5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1938071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9D003E9-0FAC-481A-8A21-034FFFF1EA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55AC6604-873A-4C0C-A354-A3F16E07F5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A9C5E338-CB66-4CA3-871B-4C1A097A4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899CAF53-485F-436D-BA37-DD0A8F087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EC886B0-3DCB-4170-AD74-CD0DDB9D0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65198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A379335-121D-42C4-977B-4F8CDE7A6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09F91391-0789-4494-A4A9-F02FB1C61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C40E0BD-5A86-4479-B61B-5988B05BE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A63E1B7-D174-4202-9DCC-F7589F04A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A44746D-22B1-41AC-9F72-4BD8CD4CB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879696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DC78418C-A2C6-490B-8FCC-877BE648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F3A69FA0-9889-440D-8A79-85CA99606D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6663E87-CF25-4A91-94EC-5DBDABC9B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75BA8885-8265-4B3F-A304-853F88250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CFCCDCB-2888-4923-9B54-9CF58C53C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82634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B6831684-A3D0-484C-8926-608000BAA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72BEEE76-A4BE-4CC6-92E1-25DEF491D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552823CA-AC5F-4E9C-9C52-D963D3FBF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C2D2CEFC-CF05-4C36-A067-A4BB9CDD0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24169B2-9C78-47EC-BC0E-33E7CB536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62638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53766D-85CE-4ED2-A557-FA8601F0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D03E22DB-0274-4E49-B8AF-925C9B7C7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12841CA-9D0F-4BFB-831A-60536A2F4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820738A-A664-47B5-B080-2378F650B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831AE2C-9E34-4B2C-BE2D-833F06056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28381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163A551-FDD6-42BC-B053-62BA1A6B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9AE35FA9-2FF0-4A65-9B64-C6F23211D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0E18AEDB-2279-4FD7-B446-26C3CFC937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F3585FDC-E1A9-47D2-9460-58309FB91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9EF096D1-F1B0-432D-9026-E9A514DBD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C41025DF-CC40-4724-B93D-A33434571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5643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8390F7F-BFAA-44EA-8AC0-4046262D9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9D9B1BEA-48C2-42BF-B16F-EE77E8461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61D3A5CF-36B0-49E5-8EE9-3F8C837ADB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F07371BF-7848-4421-8CB7-0E9EB09A52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72BF5D90-A756-41EE-8CE5-CC9CF95135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8A8CA423-0500-46D2-BDFB-49A647BB2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C292D920-1530-412E-A0FA-1C566F3EE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52571F30-AAB3-4F0F-A65E-D6B3DEEB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34240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8C0986C-04FD-4F3E-902B-156B1D72D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6796B8D8-F559-4BB6-94A8-BDDACA902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A3E19514-A118-46E9-8F69-BFB292E31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B9320253-C37D-4A86-985D-4650A4FE2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05829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DD552B0F-5AEA-4971-8468-11C2587FD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DD9A89C-FD77-4947-A69C-403022719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D8AE36D1-17E4-418C-B7B5-A6F4B8243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90319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BC1CE92-8EA2-41D5-949D-A23A80A3B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67EE41D-3C2F-4558-BBEA-4A59D8D94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DB4E52ED-C4F3-4FDA-90B9-D44BE5DCF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E3AD167B-87DD-471A-AE9F-0048EDAA2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6FD25BAE-315E-474A-865B-6F37DA83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DEFF7BBF-3FA2-42AD-964B-767F76FA2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31779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A08D56F-8518-4BFC-B6F2-D13FCB86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1AB8F4A1-E860-4C88-A60D-92FA98D88A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128490F9-7119-4A14-8285-55BD84D4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16EECCDB-B768-48C5-9CD0-26CF617E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B831E1F3-34AA-4233-AEDD-8A72D1789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E7BA6141-D130-4CEF-A7C7-D80D51E0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64872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F22F898C-ECEA-45C2-8853-C2D64BF35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B1DCD764-A47C-48DF-BB6F-547A7978B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3C435628-718B-4C36-84DC-15A738A3F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0ED0C-7ADE-460C-BE75-9767167AE7C5}" type="datetimeFigureOut">
              <a:rPr lang="he-IL" smtClean="0"/>
              <a:t>י"ג/ניסן/תשפ"ב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B7568799-8C78-4898-825E-ADD820EA31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07259503-F77E-4EFE-AC32-78305E58B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B4534-8EB2-4D0A-BF1F-9242B84F15E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1785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567358" y="3829293"/>
            <a:ext cx="10515600" cy="1325563"/>
          </a:xfrm>
        </p:spPr>
        <p:txBody>
          <a:bodyPr>
            <a:normAutofit/>
          </a:bodyPr>
          <a:lstStyle/>
          <a:p>
            <a:pPr algn="ctr" rtl="0"/>
            <a:r>
              <a:rPr lang="en-US" sz="1800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 2010</a:t>
            </a:r>
            <a:endParaRPr lang="en-US" sz="7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-43071" y="1013351"/>
            <a:ext cx="12235071" cy="2212422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Review of Machine Learning Algorithms for</a:t>
            </a:r>
          </a:p>
          <a:p>
            <a:pPr algn="ctr"/>
            <a:r>
              <a:rPr lang="en-US" b="0" i="0" u="none" strike="noStrike" baseline="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Text-Documents Classification</a:t>
            </a:r>
            <a:endParaRPr lang="en-US" sz="403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כותרת 1">
            <a:extLst>
              <a:ext uri="{FF2B5EF4-FFF2-40B4-BE49-F238E27FC236}">
                <a16:creationId xmlns:a16="http://schemas.microsoft.com/office/drawing/2014/main" id="{7CC21EBA-718E-46B6-9182-1168A9C53569}"/>
              </a:ext>
            </a:extLst>
          </p:cNvPr>
          <p:cNvSpPr txBox="1">
            <a:spLocks/>
          </p:cNvSpPr>
          <p:nvPr/>
        </p:nvSpPr>
        <p:spPr>
          <a:xfrm>
            <a:off x="899492" y="313080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0"/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Aurangzeb Khan,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Baharum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Baharudin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Lam Hong Lee*, </a:t>
            </a:r>
            <a:r>
              <a:rPr lang="en-US" sz="2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Khairullah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khan</a:t>
            </a:r>
            <a:endParaRPr lang="en-US" sz="7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תיבת טקסט 2">
            <a:extLst>
              <a:ext uri="{FF2B5EF4-FFF2-40B4-BE49-F238E27FC236}">
                <a16:creationId xmlns:a16="http://schemas.microsoft.com/office/drawing/2014/main" id="{2E50B174-1151-4FC3-8279-106732658605}"/>
              </a:ext>
            </a:extLst>
          </p:cNvPr>
          <p:cNvSpPr txBox="1"/>
          <p:nvPr/>
        </p:nvSpPr>
        <p:spPr>
          <a:xfrm>
            <a:off x="190500" y="5388980"/>
            <a:ext cx="3143250" cy="1497300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Moran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Abitbul</a:t>
            </a:r>
            <a:endParaRPr lang="he-IL" sz="24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l" rtl="0"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air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lang="he-IL" sz="2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arangi</a:t>
            </a:r>
            <a:endParaRPr lang="he-IL" sz="24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803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A40F6A0E-9980-4F42-A39C-2364B60054B9}"/>
              </a:ext>
            </a:extLst>
          </p:cNvPr>
          <p:cNvSpPr txBox="1"/>
          <p:nvPr/>
        </p:nvSpPr>
        <p:spPr>
          <a:xfrm>
            <a:off x="707367" y="396815"/>
            <a:ext cx="3364302" cy="1017916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66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Outline</a:t>
            </a:r>
            <a:endParaRPr lang="he-IL" sz="6600" dirty="0">
              <a:solidFill>
                <a:srgbClr val="FF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תיבת טקסט 4">
            <a:extLst>
              <a:ext uri="{FF2B5EF4-FFF2-40B4-BE49-F238E27FC236}">
                <a16:creationId xmlns:a16="http://schemas.microsoft.com/office/drawing/2014/main" id="{49F1BB28-B866-444F-BA7C-EDAC928ED79C}"/>
              </a:ext>
            </a:extLst>
          </p:cNvPr>
          <p:cNvSpPr txBox="1"/>
          <p:nvPr/>
        </p:nvSpPr>
        <p:spPr>
          <a:xfrm>
            <a:off x="1009650" y="1686807"/>
            <a:ext cx="12725399" cy="43407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1257300" lvl="2" indent="-342900" algn="l" rtl="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Definitions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51137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B3ECC06-7EEC-4DFE-ABAF-3864E52F03F8}"/>
              </a:ext>
            </a:extLst>
          </p:cNvPr>
          <p:cNvSpPr txBox="1"/>
          <p:nvPr/>
        </p:nvSpPr>
        <p:spPr>
          <a:xfrm>
            <a:off x="838201" y="1782057"/>
            <a:ext cx="10515599" cy="4167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Allow the computer to learn from examples</a:t>
            </a:r>
          </a:p>
          <a:p>
            <a:pPr marL="800100" lvl="1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Runs on a variety of computational tasks where classic programming is not possible</a:t>
            </a:r>
          </a:p>
          <a:p>
            <a:pPr marL="342900" indent="-3429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Supervised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Unsupervised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Reinforcement Learning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תמונה 2">
            <a:extLst>
              <a:ext uri="{FF2B5EF4-FFF2-40B4-BE49-F238E27FC236}">
                <a16:creationId xmlns:a16="http://schemas.microsoft.com/office/drawing/2014/main" id="{120CF432-8CD9-4DE8-9F40-D8DD9E8C9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5088" y="3996739"/>
            <a:ext cx="5247523" cy="2632038"/>
          </a:xfrm>
          <a:prstGeom prst="rect">
            <a:avLst/>
          </a:prstGeom>
        </p:spPr>
      </p:pic>
      <p:sp>
        <p:nvSpPr>
          <p:cNvPr id="2" name="תיבת טקסט 1">
            <a:extLst>
              <a:ext uri="{FF2B5EF4-FFF2-40B4-BE49-F238E27FC236}">
                <a16:creationId xmlns:a16="http://schemas.microsoft.com/office/drawing/2014/main" id="{74D2AA6D-0FC3-4ED6-840A-01A2DAF38E72}"/>
              </a:ext>
            </a:extLst>
          </p:cNvPr>
          <p:cNvSpPr txBox="1"/>
          <p:nvPr/>
        </p:nvSpPr>
        <p:spPr>
          <a:xfrm>
            <a:off x="396814" y="499867"/>
            <a:ext cx="5247523" cy="817175"/>
          </a:xfrm>
          <a:prstGeom prst="rect">
            <a:avLst/>
          </a:prstGeom>
        </p:spPr>
        <p:txBody>
          <a:bodyPr vert="horz" wrap="square" lIns="91440" tIns="45720" rIns="91440" bIns="45720" rtlCol="1" anchor="ctr">
            <a:noAutofit/>
          </a:bodyPr>
          <a:lstStyle/>
          <a:p>
            <a:pPr algn="l" rtl="0">
              <a:lnSpc>
                <a:spcPct val="150000"/>
              </a:lnSpc>
            </a:pPr>
            <a:r>
              <a:rPr lang="en-US" sz="4400" dirty="0">
                <a:solidFill>
                  <a:srgbClr val="00B0F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Definitions [1]</a:t>
            </a:r>
            <a:endParaRPr lang="he-IL" sz="4400" dirty="0">
              <a:solidFill>
                <a:srgbClr val="00B0F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7486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235857" y="411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he-IL" sz="48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efinitions  [2] </a:t>
            </a:r>
            <a:endParaRPr lang="en-US" sz="48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מציין מיקום תוכן 2">
            <a:extLst>
              <a:ext uri="{FF2B5EF4-FFF2-40B4-BE49-F238E27FC236}">
                <a16:creationId xmlns:a16="http://schemas.microsoft.com/office/drawing/2014/main" id="{9AE79576-6711-47A7-84C9-94C97F11B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69" y="1574825"/>
            <a:ext cx="10918065" cy="4894911"/>
          </a:xfrm>
        </p:spPr>
        <p:txBody>
          <a:bodyPr>
            <a:normAutofit/>
          </a:bodyPr>
          <a:lstStyle/>
          <a:p>
            <a:pPr algn="l" rtl="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Data Set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For Learning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Examples – with or without “results”</a:t>
            </a:r>
          </a:p>
          <a:p>
            <a:pPr algn="l" rtl="0">
              <a:lnSpc>
                <a:spcPct val="150000"/>
              </a:lnSpc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Occam’s Razor</a:t>
            </a:r>
          </a:p>
          <a:p>
            <a:pPr lvl="1" algn="l" rtl="0">
              <a:lnSpc>
                <a:spcPct val="150000"/>
              </a:lnSpc>
            </a:pP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prefer a </a:t>
            </a:r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</a:t>
            </a:r>
            <a:r>
              <a:rPr lang="en-US" sz="2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model if possible</a:t>
            </a:r>
            <a:endParaRPr lang="en-US" dirty="0">
              <a:solidFill>
                <a:srgbClr val="0070C0"/>
              </a:solidFill>
            </a:endParaRPr>
          </a:p>
        </p:txBody>
      </p:sp>
      <p:pic>
        <p:nvPicPr>
          <p:cNvPr id="2" name="תמונה 1">
            <a:extLst>
              <a:ext uri="{FF2B5EF4-FFF2-40B4-BE49-F238E27FC236}">
                <a16:creationId xmlns:a16="http://schemas.microsoft.com/office/drawing/2014/main" id="{92537A50-47E0-4022-98D9-CE2FCF137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5242" y="225315"/>
            <a:ext cx="3100901" cy="2325676"/>
          </a:xfrm>
          <a:prstGeom prst="rect">
            <a:avLst/>
          </a:prstGeom>
        </p:spPr>
      </p:pic>
      <p:pic>
        <p:nvPicPr>
          <p:cNvPr id="13315" name="Picture 3" descr="Occam&amp;amp;#39;s razor - Dictionary.com">
            <a:extLst>
              <a:ext uri="{FF2B5EF4-FFF2-40B4-BE49-F238E27FC236}">
                <a16:creationId xmlns:a16="http://schemas.microsoft.com/office/drawing/2014/main" id="{45AB7AB4-EFA6-4C56-9A31-C3A03F6224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34"/>
          <a:stretch/>
        </p:blipFill>
        <p:spPr bwMode="auto">
          <a:xfrm>
            <a:off x="5797993" y="2737663"/>
            <a:ext cx="3910764" cy="4120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2488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כותרת 1">
            <a:extLst>
              <a:ext uri="{FF2B5EF4-FFF2-40B4-BE49-F238E27FC236}">
                <a16:creationId xmlns:a16="http://schemas.microsoft.com/office/drawing/2014/main" id="{1FF3C46F-92A1-4D2A-AF4D-5625790FAC81}"/>
              </a:ext>
            </a:extLst>
          </p:cNvPr>
          <p:cNvSpPr txBox="1">
            <a:spLocks/>
          </p:cNvSpPr>
          <p:nvPr/>
        </p:nvSpPr>
        <p:spPr>
          <a:xfrm>
            <a:off x="166914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>
            <a:lvl1pPr algn="r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rtl="0"/>
            <a:r>
              <a:rPr lang="en-US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he-IL" sz="54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utline</a:t>
            </a:r>
            <a:endParaRPr lang="en-US" sz="5400" dirty="0">
              <a:solidFill>
                <a:srgbClr val="00B0F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תיבת טקסט 7">
            <a:extLst>
              <a:ext uri="{FF2B5EF4-FFF2-40B4-BE49-F238E27FC236}">
                <a16:creationId xmlns:a16="http://schemas.microsoft.com/office/drawing/2014/main" id="{6B3ECC06-7EEC-4DFE-ABAF-3864E52F03F8}"/>
              </a:ext>
            </a:extLst>
          </p:cNvPr>
          <p:cNvSpPr txBox="1"/>
          <p:nvPr/>
        </p:nvSpPr>
        <p:spPr>
          <a:xfrm>
            <a:off x="1509486" y="1167076"/>
            <a:ext cx="12725399" cy="5303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Machine Learning  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70C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Description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Definitions</a:t>
            </a:r>
          </a:p>
          <a:p>
            <a:pPr marL="1200150" lvl="1" indent="-285750" algn="l" rtl="0">
              <a:lnSpc>
                <a:spcPct val="150000"/>
              </a:lnSpc>
              <a:spcBef>
                <a:spcPts val="130"/>
              </a:spcBef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Methods</a:t>
            </a:r>
            <a:endParaRPr lang="en-US" sz="2400" dirty="0"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Learning Algorithm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Text mining for market prediction</a:t>
            </a:r>
          </a:p>
          <a:p>
            <a:pPr marL="800100" lvl="1" indent="-342900" algn="l" rtl="0">
              <a:lnSpc>
                <a:spcPct val="150000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3675136436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1" anchor="ctr">
        <a:noAutofit/>
      </a:bodyPr>
      <a:lstStyle>
        <a:defPPr algn="l" rtl="0">
          <a:lnSpc>
            <a:spcPct val="150000"/>
          </a:lnSpc>
          <a:defRPr sz="2800" dirty="0">
            <a:latin typeface="Arial" panose="020B0604020202020204" pitchFamily="34" charset="0"/>
            <a:ea typeface="+mn-ea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5409</TotalTime>
  <Words>160</Words>
  <Application>Microsoft Office PowerPoint</Application>
  <PresentationFormat>מסך רחב</PresentationFormat>
  <Paragraphs>45</Paragraphs>
  <Slides>5</Slides>
  <Notes>5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ערכת נושא Office</vt:lpstr>
      <vt:lpstr>FEBRUARY 2010</vt:lpstr>
      <vt:lpstr>מצגת של PowerPoint‏</vt:lpstr>
      <vt:lpstr>מצגת של PowerPoint‏</vt:lpstr>
      <vt:lpstr>מצגת של PowerPoint‏</vt:lpstr>
      <vt:lpstr>מצגת של PowerPoint‏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Moran Abitbul</dc:creator>
  <cp:lastModifiedBy>Moran Abitbul</cp:lastModifiedBy>
  <cp:revision>27</cp:revision>
  <dcterms:created xsi:type="dcterms:W3CDTF">2022-03-01T13:44:22Z</dcterms:created>
  <dcterms:modified xsi:type="dcterms:W3CDTF">2022-04-14T20:29:50Z</dcterms:modified>
</cp:coreProperties>
</file>