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3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52400" y="685800"/>
            <a:ext cx="25400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dirty="0">
                <a:solidFill>
                  <a:srgbClr val="a6a7fa"/>
                </a:solidFill>
              </a:rPr>
              <a:t>Outline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399AA2E-AB6E-4EAF-9C4A-873E540F4633}"/>
              </a:ext>
            </a:extLst>
          </p:cNvPr>
          <p:cNvSpPr txBox="1"/>
          <p:nvPr/>
        </p:nvSpPr>
        <p:spPr>
          <a:xfrm>
            <a:off x="762000" y="3238500"/>
            <a:ext cx="72390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a6a7fa"/>
                </a:solidFill>
              </a:rPr>
              <a:t>Text </a:t>
            </a:r>
            <a:r>
              <a:rPr lang="en-US" sz="4000" dirty="0" err="1">
                <a:solidFill>
                  <a:srgbClr val="a6a7fa"/>
                </a:solidFill>
              </a:rPr>
              <a:t>text</a:t>
            </a:r>
            <a:r>
              <a:rPr lang="en-US" sz="4000" dirty="0">
                <a:solidFill>
                  <a:srgbClr val="a6a7fa"/>
                </a:solidFill>
              </a:rPr>
              <a:t> </a:t>
            </a:r>
            <a:r>
              <a:rPr lang="en-US" sz="4000" dirty="0" err="1">
                <a:solidFill>
                  <a:srgbClr val="a6a7fa"/>
                </a:solidFill>
              </a:rPr>
              <a:t>text</a:t>
            </a:r>
            <a:endParaRPr lang="en-US" sz="4000" dirty="0">
              <a:solidFill>
                <a:srgbClr val="00206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a6a7fa"/>
                </a:solidFill>
              </a:rPr>
              <a:t>Text </a:t>
            </a:r>
            <a:r>
              <a:rPr lang="en-US" sz="4000" dirty="0" err="1">
                <a:solidFill>
                  <a:srgbClr val="a6a7fa"/>
                </a:solidFill>
              </a:rPr>
              <a:t>text</a:t>
            </a:r>
            <a:r>
              <a:rPr lang="en-US" sz="4000" dirty="0">
                <a:solidFill>
                  <a:srgbClr val="a6a7fa"/>
                </a:solidFill>
              </a:rPr>
              <a:t> </a:t>
            </a:r>
            <a:r>
              <a:rPr lang="en-US" sz="4000" dirty="0" err="1">
                <a:solidFill>
                  <a:srgbClr val="a6a7fa"/>
                </a:solidFill>
              </a:rPr>
              <a:t>text</a:t>
            </a:r>
            <a:r>
              <a:rPr lang="en-US" sz="4000" dirty="0">
                <a:solidFill>
                  <a:srgbClr val="a6a7fa"/>
                </a:solidFill>
              </a:rPr>
              <a:t> </a:t>
            </a:r>
            <a:r>
              <a:rPr lang="en-US" sz="4000" dirty="0" err="1">
                <a:solidFill>
                  <a:srgbClr val="a6a7fa"/>
                </a:solidFill>
              </a:rPr>
              <a:t>text</a:t>
            </a:r>
            <a:endParaRPr lang="en-US" sz="4000" dirty="0">
              <a:solidFill>
                <a:srgbClr val="00206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text </a:t>
            </a:r>
            <a:r>
              <a:rPr lang="en-US" sz="4000" dirty="0" err="1">
                <a:solidFill>
                  <a:srgbClr val="ffffff"/>
                </a:solidFill>
              </a:rPr>
              <a:t>text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AE816E7-D439-4B0D-9FEF-C4ABAE2A461F}"/>
              </a:ext>
            </a:extLst>
          </p:cNvPr>
          <p:cNvSpPr txBox="1"/>
          <p:nvPr/>
        </p:nvSpPr>
        <p:spPr>
          <a:xfrm>
            <a:off x="1066800" y="685800"/>
            <a:ext cx="39624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solidFill>
                  <a:srgbClr val="ffff61"/>
                </a:solidFill>
              </a:rPr>
              <a:t>title</a:t>
            </a:r>
            <a:endParaRPr lang="he-IL" sz="6600" dirty="0">
              <a:solidFill>
                <a:srgbClr val="FFC00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5F3FC4F-BE47-4A67-BE2E-519119E4BBBF}"/>
              </a:ext>
            </a:extLst>
          </p:cNvPr>
          <p:cNvSpPr txBox="1"/>
          <p:nvPr/>
        </p:nvSpPr>
        <p:spPr>
          <a:xfrm>
            <a:off x="1600200" y="2057400"/>
            <a:ext cx="457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ff61"/>
                </a:solidFill>
              </a:rPr>
              <a:t>Text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r>
              <a:rPr lang="en-US" sz="2400" dirty="0">
                <a:solidFill>
                  <a:srgbClr val="ffff61"/>
                </a:solidFill>
              </a:rPr>
              <a:t> </a:t>
            </a:r>
            <a:r>
              <a:rPr lang="en-US" sz="2400" dirty="0" err="1">
                <a:solidFill>
                  <a:srgbClr val="ffff61"/>
                </a:solidFill>
              </a:rPr>
              <a:t>text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endParaRPr lang="en-US" sz="2400" dirty="0"/>
          </a:p>
          <a:p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endParaRPr lang="en-US" sz="2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F7C23B5-0137-4DF4-A914-15836668C0A5}"/>
              </a:ext>
            </a:extLst>
          </p:cNvPr>
          <p:cNvSpPr txBox="1"/>
          <p:nvPr/>
        </p:nvSpPr>
        <p:spPr>
          <a:xfrm>
            <a:off x="1600200" y="3890664"/>
            <a:ext cx="4572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endParaRPr lang="en-US" sz="2400" dirty="0"/>
          </a:p>
          <a:p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endParaRPr lang="en-US" sz="2400" dirty="0"/>
          </a:p>
          <a:p>
            <a:r>
              <a:rPr lang="en-US" sz="2400" dirty="0">
                <a:solidFill>
                  <a:srgbClr val="ffffff"/>
                </a:solidFill>
              </a:rPr>
              <a:t>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– text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text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241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9AC0E27-4242-4883-A1EC-58E286D5E5FB}"/>
              </a:ext>
            </a:extLst>
          </p:cNvPr>
          <p:cNvSpPr txBox="1"/>
          <p:nvPr/>
        </p:nvSpPr>
        <p:spPr>
          <a:xfrm>
            <a:off x="1371600" y="1676400"/>
            <a:ext cx="64008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800" dirty="0">
                <a:solidFill>
                  <a:srgbClr val="ffffd4"/>
                </a:solidFill>
              </a:rPr>
              <a:t>The end</a:t>
            </a:r>
            <a:endParaRPr lang="he-IL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‫הצגה על המסך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10</cp:revision>
  <dcterms:created xsi:type="dcterms:W3CDTF">2017-12-06T03:55:22Z</dcterms:created>
  <dcterms:modified xsi:type="dcterms:W3CDTF">2022-04-14T22:11:08Z</dcterms:modified>
</cp:coreProperties>
</file>