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br>
              <a:rPr lang="en-US" dirty="0"/>
            </a:b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358" y="3829293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CC21EBA-718E-46B6-9182-1168A9C53569}"/>
              </a:ext>
            </a:extLst>
          </p:cNvPr>
          <p:cNvSpPr txBox="1">
            <a:spLocks/>
          </p:cNvSpPr>
          <p:nvPr/>
        </p:nvSpPr>
        <p:spPr>
          <a:xfrm>
            <a:off x="899492" y="313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838201" y="1782057"/>
            <a:ext cx="10515599" cy="287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3996739"/>
            <a:ext cx="5247523" cy="26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266</Words>
  <Application>Microsoft Office PowerPoint</Application>
  <PresentationFormat>מסך רחב</PresentationFormat>
  <Paragraphs>52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FEBRUARY 2010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32</cp:revision>
  <dcterms:created xsi:type="dcterms:W3CDTF">2022-03-01T13:44:22Z</dcterms:created>
  <dcterms:modified xsi:type="dcterms:W3CDTF">2022-04-20T09:04:20Z</dcterms:modified>
</cp:coreProperties>
</file>