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86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3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BBA97-D758-4FA3-92DB-92B1D4584D49}"/>
              </a:ext>
            </a:extLst>
          </p:cNvPr>
          <p:cNvSpPr txBox="1"/>
          <p:nvPr/>
        </p:nvSpPr>
        <p:spPr>
          <a:xfrm>
            <a:off x="2743200" y="2743200"/>
            <a:ext cx="4191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מצגת </a:t>
            </a:r>
          </a:p>
          <a:p>
            <a:r>
              <a:rPr lang="he-IL" dirty="0"/>
              <a:t>פרויקט</a:t>
            </a:r>
          </a:p>
          <a:p>
            <a:r>
              <a:rPr lang="he-IL"/>
              <a:t>תאיר</a:t>
            </a:r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5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1ACE3-4858-4266-A0DB-8AA6EC20F5E6}"/>
              </a:ext>
            </a:extLst>
          </p:cNvPr>
          <p:cNvSpPr txBox="1"/>
          <p:nvPr/>
        </p:nvSpPr>
        <p:spPr>
          <a:xfrm>
            <a:off x="2743200" y="2743200"/>
            <a:ext cx="419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בהצלחה רבה </a:t>
            </a:r>
          </a:p>
        </p:txBody>
      </p:sp>
    </p:spTree>
    <p:extLst>
      <p:ext uri="{BB962C8B-B14F-4D97-AF65-F5344CB8AC3E}">
        <p14:creationId xmlns:p14="http://schemas.microsoft.com/office/powerpoint/2010/main" val="32301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5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16A44-8BF7-436C-925D-49275A526196}"/>
              </a:ext>
            </a:extLst>
          </p:cNvPr>
          <p:cNvSpPr txBox="1"/>
          <p:nvPr/>
        </p:nvSpPr>
        <p:spPr>
          <a:xfrm>
            <a:off x="2057400" y="1828800"/>
            <a:ext cx="4191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תנו </a:t>
            </a:r>
            <a:r>
              <a:rPr lang="he-IL" sz="3600" dirty="0" err="1"/>
              <a:t>בראשששששששששש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784127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tair farangi</cp:lastModifiedBy>
  <cp:revision>4</cp:revision>
  <dcterms:created xsi:type="dcterms:W3CDTF">2017-12-06T03:55:22Z</dcterms:created>
  <dcterms:modified xsi:type="dcterms:W3CDTF">2022-03-24T21:35:13Z</dcterms:modified>
</cp:coreProperties>
</file>