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2" r:id="rId7"/>
    <p:sldId id="260" r:id="rId8"/>
    <p:sldId id="261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6" autoAdjust="0"/>
    <p:restoredTop sz="94660"/>
  </p:normalViewPr>
  <p:slideViewPr>
    <p:cSldViewPr snapToGrid="0">
      <p:cViewPr varScale="1">
        <p:scale>
          <a:sx n="68" d="100"/>
          <a:sy n="68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ד'/אייר/תשפ"ב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r>
              <a:rPr lang="en-US" dirty="0">
                <a:solidFill>
                  <a:srgbClr val="0070C0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3552CE07-4067-47B3-AA8A-67E96102310C}"/>
              </a:ext>
            </a:extLst>
          </p:cNvPr>
          <p:cNvSpPr txBox="1">
            <a:spLocks/>
          </p:cNvSpPr>
          <p:nvPr/>
        </p:nvSpPr>
        <p:spPr>
          <a:xfrm>
            <a:off x="279008" y="5652862"/>
            <a:ext cx="7584831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060"/>
                </a:solidFill>
              </a:rPr>
              <a:t>Moran </a:t>
            </a:r>
            <a:r>
              <a:rPr lang="en-US" dirty="0" err="1">
                <a:solidFill>
                  <a:srgbClr val="002060"/>
                </a:solidFill>
              </a:rPr>
              <a:t>Abitbul</a:t>
            </a:r>
            <a:endParaRPr lang="en-US" dirty="0">
              <a:solidFill>
                <a:srgbClr val="002060"/>
              </a:solidFill>
            </a:endParaRPr>
          </a:p>
          <a:p>
            <a:pPr algn="just"/>
            <a:r>
              <a:rPr lang="en-US" dirty="0">
                <a:solidFill>
                  <a:srgbClr val="002060"/>
                </a:solidFill>
              </a:rPr>
              <a:t>Tair Farangi</a:t>
            </a:r>
            <a:endParaRPr lang="he-IL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624166" y="-135959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802986" y="1098976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910295" y="2099104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AC07697B-E26D-4732-9C00-BFC5A19B1760}"/>
              </a:ext>
            </a:extLst>
          </p:cNvPr>
          <p:cNvSpPr/>
          <p:nvPr/>
        </p:nvSpPr>
        <p:spPr>
          <a:xfrm>
            <a:off x="1236670" y="3579133"/>
            <a:ext cx="8920204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 11">
            <a:extLst>
              <a:ext uri="{FF2B5EF4-FFF2-40B4-BE49-F238E27FC236}">
                <a16:creationId xmlns:a16="http://schemas.microsoft.com/office/drawing/2014/main" id="{CC0C15DB-7560-4D7B-A818-FC3A6F0370B5}"/>
              </a:ext>
            </a:extLst>
          </p:cNvPr>
          <p:cNvSpPr/>
          <p:nvPr/>
        </p:nvSpPr>
        <p:spPr>
          <a:xfrm>
            <a:off x="4083077" y="3579133"/>
            <a:ext cx="2973600" cy="25743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F9B9CF1A-3670-4FE7-94EF-88F6AB293B3F}"/>
              </a:ext>
            </a:extLst>
          </p:cNvPr>
          <p:cNvSpPr/>
          <p:nvPr/>
        </p:nvSpPr>
        <p:spPr>
          <a:xfrm>
            <a:off x="1827450" y="4244415"/>
            <a:ext cx="1670716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“0070C0”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8BC86481-0A9B-4B26-86C8-F48DD7ED7C4C}"/>
              </a:ext>
            </a:extLst>
          </p:cNvPr>
          <p:cNvSpPr/>
          <p:nvPr/>
        </p:nvSpPr>
        <p:spPr>
          <a:xfrm>
            <a:off x="4234375" y="4245358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ECDDD889-4314-4311-B334-8E16F4648559}"/>
              </a:ext>
            </a:extLst>
          </p:cNvPr>
          <p:cNvSpPr txBox="1"/>
          <p:nvPr/>
        </p:nvSpPr>
        <p:spPr>
          <a:xfrm>
            <a:off x="1326408" y="6182599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	        1 				2</a:t>
            </a:r>
            <a:endParaRPr lang="he-IL" dirty="0"/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7446397E-1BE3-43BC-8869-26DFAB7EB6D6}"/>
              </a:ext>
            </a:extLst>
          </p:cNvPr>
          <p:cNvSpPr txBox="1"/>
          <p:nvPr/>
        </p:nvSpPr>
        <p:spPr>
          <a:xfrm>
            <a:off x="1326408" y="5487431"/>
            <a:ext cx="863511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     0 		           0		1 		  0	         1</a:t>
            </a:r>
            <a:endParaRPr lang="he-IL" dirty="0"/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4E98DF3-A5C6-4CE9-8A20-6E21D6EDB3FA}"/>
              </a:ext>
            </a:extLst>
          </p:cNvPr>
          <p:cNvSpPr txBox="1"/>
          <p:nvPr/>
        </p:nvSpPr>
        <p:spPr>
          <a:xfrm>
            <a:off x="1326408" y="3706720"/>
            <a:ext cx="251645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color sentences</a:t>
            </a:r>
            <a:endParaRPr lang="he-IL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B31663ED-BA42-4EA8-BAC2-89F4BC06018B}"/>
              </a:ext>
            </a:extLst>
          </p:cNvPr>
          <p:cNvSpPr txBox="1"/>
          <p:nvPr/>
        </p:nvSpPr>
        <p:spPr>
          <a:xfrm>
            <a:off x="550804" y="3138734"/>
            <a:ext cx="211200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Array of shapes</a:t>
            </a:r>
            <a:endParaRPr lang="he-IL" dirty="0"/>
          </a:p>
        </p:txBody>
      </p:sp>
      <p:sp>
        <p:nvSpPr>
          <p:cNvPr id="27" name="מלבן 26">
            <a:extLst>
              <a:ext uri="{FF2B5EF4-FFF2-40B4-BE49-F238E27FC236}">
                <a16:creationId xmlns:a16="http://schemas.microsoft.com/office/drawing/2014/main" id="{78CC29DD-983D-49C5-A135-2C03357E4B4E}"/>
              </a:ext>
            </a:extLst>
          </p:cNvPr>
          <p:cNvSpPr/>
          <p:nvPr/>
        </p:nvSpPr>
        <p:spPr>
          <a:xfrm>
            <a:off x="5556094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“00B0F0“ </a:t>
            </a:r>
          </a:p>
        </p:txBody>
      </p:sp>
      <p:sp>
        <p:nvSpPr>
          <p:cNvPr id="28" name="מלבן 27">
            <a:extLst>
              <a:ext uri="{FF2B5EF4-FFF2-40B4-BE49-F238E27FC236}">
                <a16:creationId xmlns:a16="http://schemas.microsoft.com/office/drawing/2014/main" id="{9A32545F-B119-40EE-91D7-4BA5DAF1DF47}"/>
              </a:ext>
            </a:extLst>
          </p:cNvPr>
          <p:cNvSpPr/>
          <p:nvPr/>
        </p:nvSpPr>
        <p:spPr>
          <a:xfrm>
            <a:off x="7318395" y="4244416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  <p:sp>
        <p:nvSpPr>
          <p:cNvPr id="29" name="מלבן 28">
            <a:extLst>
              <a:ext uri="{FF2B5EF4-FFF2-40B4-BE49-F238E27FC236}">
                <a16:creationId xmlns:a16="http://schemas.microsoft.com/office/drawing/2014/main" id="{D4D0E53B-7763-4322-B8B2-CFA9A894A70B}"/>
              </a:ext>
            </a:extLst>
          </p:cNvPr>
          <p:cNvSpPr/>
          <p:nvPr/>
        </p:nvSpPr>
        <p:spPr>
          <a:xfrm>
            <a:off x="8639160" y="4244415"/>
            <a:ext cx="1322363" cy="11113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“002060”</a:t>
            </a:r>
          </a:p>
        </p:txBody>
      </p:sp>
    </p:spTree>
    <p:extLst>
      <p:ext uri="{BB962C8B-B14F-4D97-AF65-F5344CB8AC3E}">
        <p14:creationId xmlns:p14="http://schemas.microsoft.com/office/powerpoint/2010/main" val="90900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22486D9-6385-4B6E-B204-30BF4832B04D}"/>
              </a:ext>
            </a:extLst>
          </p:cNvPr>
          <p:cNvSpPr txBox="1"/>
          <p:nvPr/>
        </p:nvSpPr>
        <p:spPr>
          <a:xfrm>
            <a:off x="2359854" y="1492339"/>
            <a:ext cx="6657537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00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​An online platform that provides an innovative learning experience by changing and upgrading a textual presentation to an interactive presentation. The system analyzes and adapts the visual characteristics to the human eye, offers a variety of additions that contribute to conveying messages in a clear and fascinating way, such as videos, pictures and builds question games that make the lesson interactive, fun and thus increase learner involvement.</a:t>
            </a:r>
            <a:endParaRPr lang="en-US" sz="2000" dirty="0">
              <a:solidFill>
                <a:srgbClr val="0070C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1704535" y="1396353"/>
            <a:ext cx="8782929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['an', 'online', 'platform', 'that', 'provides', 'an', 'innovative', 'learning', 'experience', 'by', 'changing', 'and', 'upgrading', 'a', 'textual', 'presentation', 'to', 'an', 'interactive', 'presentation', 'the', 'system', 'analyzes', 'and', 'adapts', 'the', 'visual', 'characteristics', 'to', 'the', 'human', 'eye', 'offers', 'a', 'variety', 'of', 'additions', 'that', 'contribute', 'to', 'conveying', 'messages', 'in', 'a', 'clear', 'and', 'fascinating', 'way', 'such', 'as', 'videos', 'pictures', 'and', 'builds', 'question', 'games', 'that', 'make', 'the', 'lesson', 'interactive', 'fun', 'and',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367327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931833" cy="326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['online', 'platform', 'provides', 'innovative', 'learning', 'experience', 'changing', 'upgrading', 'textual', 'presentation', 'interactive', 'presentation', 'system', 'analyzes', 'adapts', 'visual', 'characteristics', 'human', 'eye', 'offers', 'variety', 'additions', 'contribute', 'conveying', 'messages', 'clear', 'fascinating', 'way', 'videos', 'pictures', 'builds', 'question', 'games', 'make', 'lesson', 'interactive', 'fun', 'thus', 'increase', 'learner', 'involvement']</a:t>
            </a:r>
          </a:p>
        </p:txBody>
      </p:sp>
    </p:spTree>
    <p:extLst>
      <p:ext uri="{BB962C8B-B14F-4D97-AF65-F5344CB8AC3E}">
        <p14:creationId xmlns:p14="http://schemas.microsoft.com/office/powerpoint/2010/main" val="80413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88EB1D8-65E5-4A0A-A32D-DBD0D31E5C5A}"/>
              </a:ext>
            </a:extLst>
          </p:cNvPr>
          <p:cNvSpPr txBox="1"/>
          <p:nvPr/>
        </p:nvSpPr>
        <p:spPr>
          <a:xfrm>
            <a:off x="2130083" y="1649571"/>
            <a:ext cx="7295271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['onlin', 'platform', 'provid', 'innov', 'learn', 'experi', 'chang', 'upgrad', 'textual', 'present', 'interact', 'present', 'system', 'analyz', 'adapt', 'visual', 'characterist', 'human', 'eye', 'offer', 'varieti', 'addit', 'contribut', 'convey', 'messag', 'clear', 'fascin', 'way', 'video', 'pictur', 'build', 'question', 'game', 'make', 'lesson', 'interact', 'fun', 'thu', 'increas', 'learner', 'involv']</a:t>
            </a:r>
          </a:p>
        </p:txBody>
      </p:sp>
    </p:spTree>
    <p:extLst>
      <p:ext uri="{BB962C8B-B14F-4D97-AF65-F5344CB8AC3E}">
        <p14:creationId xmlns:p14="http://schemas.microsoft.com/office/powerpoint/2010/main" val="335409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600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6045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b5b3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Machine </a:t>
            </a:r>
            <a:r>
              <a:rPr lang="en-US">
                <a:solidFill>
                  <a:srgbClr val="000000"/>
                </a:solidFill>
              </a:rPr>
              <a:t>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</a:t>
            </a:r>
            <a:endParaRPr lang="he-IL" dirty="0"/>
          </a:p>
        </p:txBody>
      </p:sp>
      <p:sp/>
      <p:pic>
        <p:nvPicPr>
          <p:cNvPr id="8" name="Picture 7">
            <a:extLst>
              <a:ext uri="{FF2B5EF4-FFF2-40B4-BE49-F238E27FC236}">
                <a16:creationId xmlns:a16="http://schemas.microsoft.com/office/drawing/2014/main" id="{9E19EFF9-0400-446A-8818-F0459AFA6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759" y="4257878"/>
            <a:ext cx="4454474" cy="223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[1]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287" y="2140281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Machine Learning: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examples, variety of computational tasks where classic programming is not possible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9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  [2]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>
                <a:solidFill>
                  <a:srgbClr val="0070C0"/>
                </a:solidFill>
              </a:rPr>
              <a:t>Data For Learning, Examples –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>
                <a:solidFill>
                  <a:srgbClr val="0070C0"/>
                </a:solidFill>
              </a:rPr>
              <a:t>prefer a </a:t>
            </a:r>
            <a:r>
              <a:rPr lang="en-US" sz="2400" b="1" dirty="0">
                <a:solidFill>
                  <a:srgbClr val="0070C0"/>
                </a:solidFill>
              </a:rPr>
              <a:t>simple</a:t>
            </a:r>
            <a:r>
              <a:rPr lang="en-US" sz="2400" dirty="0">
                <a:solidFill>
                  <a:srgbClr val="0070C0"/>
                </a:solidFill>
              </a:rPr>
              <a:t> model if possible.</a:t>
            </a:r>
            <a:endParaRPr lang="he-IL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33" y="2115730"/>
            <a:ext cx="2509065" cy="18817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81936D-C852-42C4-A209-AD67DD86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647" y="4122985"/>
            <a:ext cx="2177555" cy="22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Outline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Text Mining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 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</a:t>
            </a:r>
            <a:r>
              <a:rPr lang="en-US" dirty="0">
                <a:solidFill>
                  <a:srgbClr val="002060"/>
                </a:solidFill>
              </a:rPr>
              <a:t>The ability of the model to properly adapt to previously unseen data </a:t>
            </a:r>
          </a:p>
          <a:p>
            <a:pPr marL="0" indent="0">
              <a:buNone/>
            </a:pPr>
            <a:r>
              <a:rPr lang="en-US" dirty="0"/>
              <a:t>Dimensionality Reduction: </a:t>
            </a:r>
            <a:r>
              <a:rPr lang="en-US" dirty="0">
                <a:solidFill>
                  <a:srgbClr val="002060"/>
                </a:solidFill>
              </a:rPr>
              <a:t>Data from a high-dimensional space into a low-dimensional </a:t>
            </a:r>
          </a:p>
          <a:p>
            <a:pPr marL="0" indent="0">
              <a:buNone/>
            </a:pPr>
            <a:r>
              <a:rPr lang="en-US" dirty="0"/>
              <a:t>NLP – Natural Language Processing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5D5BE24B-006B-452D-BDDE-8B975955527F}"/>
              </a:ext>
            </a:extLst>
          </p:cNvPr>
          <p:cNvSpPr txBox="1"/>
          <p:nvPr/>
        </p:nvSpPr>
        <p:spPr>
          <a:xfrm>
            <a:off x="4188068" y="862847"/>
            <a:ext cx="294366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7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he-IL" sz="7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C8B9A7BE-8AC4-48F4-8567-A75E315A3388}"/>
              </a:ext>
            </a:extLst>
          </p:cNvPr>
          <p:cNvSpPr txBox="1"/>
          <p:nvPr/>
        </p:nvSpPr>
        <p:spPr>
          <a:xfrm>
            <a:off x="2507563" y="2548017"/>
            <a:ext cx="71768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a textual presentation 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to an interactive presentation</a:t>
            </a:r>
            <a:endParaRPr lang="he-IL" sz="20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383D2985-BC3F-4D31-AC7A-0CA3628FC617}"/>
              </a:ext>
            </a:extLst>
          </p:cNvPr>
          <p:cNvSpPr txBox="1"/>
          <p:nvPr/>
        </p:nvSpPr>
        <p:spPr>
          <a:xfrm>
            <a:off x="783686" y="3956040"/>
            <a:ext cx="10624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platform that provides an innovative learning experience by changing and upgrading a textual presentation to an interactive presentation.</a:t>
            </a:r>
            <a:endParaRPr lang="he-IL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23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706</Words>
  <Application>Microsoft Office PowerPoint</Application>
  <PresentationFormat>מסך רחב</PresentationFormat>
  <Paragraphs>56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[1]</vt:lpstr>
      <vt:lpstr>Definitions  [2]</vt:lpstr>
      <vt:lpstr>Outline</vt:lpstr>
      <vt:lpstr>Text Mining</vt:lpstr>
      <vt:lpstr>Definitions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Review of Machine Learning Algorithms forText-Documents Classification</dc:title>
  <dc:creator>tair farangi</dc:creator>
  <cp:lastModifiedBy>Moran Abitbul</cp:lastModifiedBy>
  <cp:revision>20</cp:revision>
  <dcterms:created xsi:type="dcterms:W3CDTF">2022-04-25T13:18:27Z</dcterms:created>
  <dcterms:modified xsi:type="dcterms:W3CDTF">2022-05-05T17:04:39Z</dcterms:modified>
</cp:coreProperties>
</file>