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74" r:id="rId10"/>
    <p:sldId id="27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84A9E8-CC31-4338-9D7E-9803940D11ED}" v="21" dt="2020-11-02T01:04:53.8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mol Gautam" userId="0b29200f8bf98869" providerId="LiveId" clId="{7D84A9E8-CC31-4338-9D7E-9803940D11ED}"/>
    <pc:docChg chg="undo custSel mod addSld modSld">
      <pc:chgData name="Anmol Gautam" userId="0b29200f8bf98869" providerId="LiveId" clId="{7D84A9E8-CC31-4338-9D7E-9803940D11ED}" dt="2020-11-03T19:42:27.573" v="1646"/>
      <pc:docMkLst>
        <pc:docMk/>
      </pc:docMkLst>
      <pc:sldChg chg="modSp new mod">
        <pc:chgData name="Anmol Gautam" userId="0b29200f8bf98869" providerId="LiveId" clId="{7D84A9E8-CC31-4338-9D7E-9803940D11ED}" dt="2020-11-01T21:17:35.689" v="156" actId="20577"/>
        <pc:sldMkLst>
          <pc:docMk/>
          <pc:sldMk cId="48252445" sldId="256"/>
        </pc:sldMkLst>
        <pc:spChg chg="mod">
          <ac:chgData name="Anmol Gautam" userId="0b29200f8bf98869" providerId="LiveId" clId="{7D84A9E8-CC31-4338-9D7E-9803940D11ED}" dt="2020-11-01T21:16:26.890" v="5" actId="20577"/>
          <ac:spMkLst>
            <pc:docMk/>
            <pc:sldMk cId="48252445" sldId="256"/>
            <ac:spMk id="2" creationId="{90164017-5235-4402-A05C-D00D0B18309A}"/>
          </ac:spMkLst>
        </pc:spChg>
        <pc:spChg chg="mod">
          <ac:chgData name="Anmol Gautam" userId="0b29200f8bf98869" providerId="LiveId" clId="{7D84A9E8-CC31-4338-9D7E-9803940D11ED}" dt="2020-11-01T21:17:35.689" v="156" actId="20577"/>
          <ac:spMkLst>
            <pc:docMk/>
            <pc:sldMk cId="48252445" sldId="256"/>
            <ac:spMk id="3" creationId="{BE243454-4AA9-4BEF-926E-1AC911B73CFD}"/>
          </ac:spMkLst>
        </pc:spChg>
      </pc:sldChg>
      <pc:sldChg chg="addSp modSp new mod">
        <pc:chgData name="Anmol Gautam" userId="0b29200f8bf98869" providerId="LiveId" clId="{7D84A9E8-CC31-4338-9D7E-9803940D11ED}" dt="2020-11-01T21:48:47.527" v="639" actId="14100"/>
        <pc:sldMkLst>
          <pc:docMk/>
          <pc:sldMk cId="2170686563" sldId="257"/>
        </pc:sldMkLst>
        <pc:spChg chg="mod">
          <ac:chgData name="Anmol Gautam" userId="0b29200f8bf98869" providerId="LiveId" clId="{7D84A9E8-CC31-4338-9D7E-9803940D11ED}" dt="2020-11-01T21:48:47.527" v="639" actId="14100"/>
          <ac:spMkLst>
            <pc:docMk/>
            <pc:sldMk cId="2170686563" sldId="257"/>
            <ac:spMk id="2" creationId="{3DBBE03A-E5A3-4907-9959-0B8CA2811E86}"/>
          </ac:spMkLst>
        </pc:spChg>
        <pc:spChg chg="mod">
          <ac:chgData name="Anmol Gautam" userId="0b29200f8bf98869" providerId="LiveId" clId="{7D84A9E8-CC31-4338-9D7E-9803940D11ED}" dt="2020-11-01T21:47:44.566" v="606"/>
          <ac:spMkLst>
            <pc:docMk/>
            <pc:sldMk cId="2170686563" sldId="257"/>
            <ac:spMk id="3" creationId="{1A3176EB-5F78-4A01-9B09-5ACEC383D671}"/>
          </ac:spMkLst>
        </pc:spChg>
        <pc:picChg chg="add mod">
          <ac:chgData name="Anmol Gautam" userId="0b29200f8bf98869" providerId="LiveId" clId="{7D84A9E8-CC31-4338-9D7E-9803940D11ED}" dt="2020-11-01T21:39:41.693" v="280"/>
          <ac:picMkLst>
            <pc:docMk/>
            <pc:sldMk cId="2170686563" sldId="257"/>
            <ac:picMk id="4" creationId="{EF1B15C6-9CC4-4B0B-B3F3-7E7218FE9C76}"/>
          </ac:picMkLst>
        </pc:picChg>
        <pc:picChg chg="add mod">
          <ac:chgData name="Anmol Gautam" userId="0b29200f8bf98869" providerId="LiveId" clId="{7D84A9E8-CC31-4338-9D7E-9803940D11ED}" dt="2020-11-01T21:45:14.195" v="422" actId="14100"/>
          <ac:picMkLst>
            <pc:docMk/>
            <pc:sldMk cId="2170686563" sldId="257"/>
            <ac:picMk id="5" creationId="{780A7B2B-F2B5-43C1-B28F-5DE7EF998035}"/>
          </ac:picMkLst>
        </pc:picChg>
        <pc:picChg chg="add mod">
          <ac:chgData name="Anmol Gautam" userId="0b29200f8bf98869" providerId="LiveId" clId="{7D84A9E8-CC31-4338-9D7E-9803940D11ED}" dt="2020-11-01T21:46:57.324" v="602" actId="14100"/>
          <ac:picMkLst>
            <pc:docMk/>
            <pc:sldMk cId="2170686563" sldId="257"/>
            <ac:picMk id="6" creationId="{9373DD37-B24B-42A6-B0BA-4738B9752155}"/>
          </ac:picMkLst>
        </pc:picChg>
        <pc:picChg chg="add mod">
          <ac:chgData name="Anmol Gautam" userId="0b29200f8bf98869" providerId="LiveId" clId="{7D84A9E8-CC31-4338-9D7E-9803940D11ED}" dt="2020-11-01T21:47:08.151" v="604" actId="1076"/>
          <ac:picMkLst>
            <pc:docMk/>
            <pc:sldMk cId="2170686563" sldId="257"/>
            <ac:picMk id="7" creationId="{75A45843-EE78-436B-B71B-681910DA6DD0}"/>
          </ac:picMkLst>
        </pc:picChg>
      </pc:sldChg>
      <pc:sldChg chg="addSp delSp modSp new mod">
        <pc:chgData name="Anmol Gautam" userId="0b29200f8bf98869" providerId="LiveId" clId="{7D84A9E8-CC31-4338-9D7E-9803940D11ED}" dt="2020-11-01T21:48:04.826" v="623" actId="1076"/>
        <pc:sldMkLst>
          <pc:docMk/>
          <pc:sldMk cId="338165070" sldId="258"/>
        </pc:sldMkLst>
        <pc:spChg chg="mod">
          <ac:chgData name="Anmol Gautam" userId="0b29200f8bf98869" providerId="LiveId" clId="{7D84A9E8-CC31-4338-9D7E-9803940D11ED}" dt="2020-11-01T21:47:55.167" v="620" actId="20577"/>
          <ac:spMkLst>
            <pc:docMk/>
            <pc:sldMk cId="338165070" sldId="258"/>
            <ac:spMk id="2" creationId="{95C9C6FF-5A1E-4DA0-8C1B-5E6C0EF2CE1A}"/>
          </ac:spMkLst>
        </pc:spChg>
        <pc:spChg chg="del">
          <ac:chgData name="Anmol Gautam" userId="0b29200f8bf98869" providerId="LiveId" clId="{7D84A9E8-CC31-4338-9D7E-9803940D11ED}" dt="2020-11-01T21:47:58.216" v="621"/>
          <ac:spMkLst>
            <pc:docMk/>
            <pc:sldMk cId="338165070" sldId="258"/>
            <ac:spMk id="3" creationId="{6B19C93D-6E91-417B-BF41-01C0ED7B6090}"/>
          </ac:spMkLst>
        </pc:spChg>
        <pc:picChg chg="add mod">
          <ac:chgData name="Anmol Gautam" userId="0b29200f8bf98869" providerId="LiveId" clId="{7D84A9E8-CC31-4338-9D7E-9803940D11ED}" dt="2020-11-01T21:48:04.826" v="623" actId="1076"/>
          <ac:picMkLst>
            <pc:docMk/>
            <pc:sldMk cId="338165070" sldId="258"/>
            <ac:picMk id="4" creationId="{C74CDAF5-A7B4-41CF-B2EB-FDD0F3AFC4E3}"/>
          </ac:picMkLst>
        </pc:picChg>
      </pc:sldChg>
      <pc:sldChg chg="modSp new mod">
        <pc:chgData name="Anmol Gautam" userId="0b29200f8bf98869" providerId="LiveId" clId="{7D84A9E8-CC31-4338-9D7E-9803940D11ED}" dt="2020-11-03T19:42:11.938" v="1643" actId="20577"/>
        <pc:sldMkLst>
          <pc:docMk/>
          <pc:sldMk cId="3497333637" sldId="259"/>
        </pc:sldMkLst>
        <pc:spChg chg="mod">
          <ac:chgData name="Anmol Gautam" userId="0b29200f8bf98869" providerId="LiveId" clId="{7D84A9E8-CC31-4338-9D7E-9803940D11ED}" dt="2020-11-01T21:49:45.180" v="660" actId="20577"/>
          <ac:spMkLst>
            <pc:docMk/>
            <pc:sldMk cId="3497333637" sldId="259"/>
            <ac:spMk id="2" creationId="{315BD168-48C9-4B11-A7F2-8BA2B05FA740}"/>
          </ac:spMkLst>
        </pc:spChg>
        <pc:spChg chg="mod">
          <ac:chgData name="Anmol Gautam" userId="0b29200f8bf98869" providerId="LiveId" clId="{7D84A9E8-CC31-4338-9D7E-9803940D11ED}" dt="2020-11-03T19:42:11.938" v="1643" actId="20577"/>
          <ac:spMkLst>
            <pc:docMk/>
            <pc:sldMk cId="3497333637" sldId="259"/>
            <ac:spMk id="3" creationId="{DD1C59D8-0798-4FCC-85E7-AD40B7C3AFBE}"/>
          </ac:spMkLst>
        </pc:spChg>
      </pc:sldChg>
      <pc:sldChg chg="modSp new mod">
        <pc:chgData name="Anmol Gautam" userId="0b29200f8bf98869" providerId="LiveId" clId="{7D84A9E8-CC31-4338-9D7E-9803940D11ED}" dt="2020-11-03T19:42:27.573" v="1646"/>
        <pc:sldMkLst>
          <pc:docMk/>
          <pc:sldMk cId="3702577985" sldId="260"/>
        </pc:sldMkLst>
        <pc:spChg chg="mod">
          <ac:chgData name="Anmol Gautam" userId="0b29200f8bf98869" providerId="LiveId" clId="{7D84A9E8-CC31-4338-9D7E-9803940D11ED}" dt="2020-11-01T21:53:32.954" v="682" actId="20577"/>
          <ac:spMkLst>
            <pc:docMk/>
            <pc:sldMk cId="3702577985" sldId="260"/>
            <ac:spMk id="2" creationId="{5C2C2CC9-B754-420A-8A91-056327ACEFBA}"/>
          </ac:spMkLst>
        </pc:spChg>
        <pc:spChg chg="mod">
          <ac:chgData name="Anmol Gautam" userId="0b29200f8bf98869" providerId="LiveId" clId="{7D84A9E8-CC31-4338-9D7E-9803940D11ED}" dt="2020-11-03T19:42:27.573" v="1646"/>
          <ac:spMkLst>
            <pc:docMk/>
            <pc:sldMk cId="3702577985" sldId="260"/>
            <ac:spMk id="3" creationId="{E0CE4271-2A26-4E56-B872-EB4BE65EB2EA}"/>
          </ac:spMkLst>
        </pc:spChg>
      </pc:sldChg>
      <pc:sldChg chg="addSp modSp new mod">
        <pc:chgData name="Anmol Gautam" userId="0b29200f8bf98869" providerId="LiveId" clId="{7D84A9E8-CC31-4338-9D7E-9803940D11ED}" dt="2020-11-01T22:00:07.176" v="776" actId="1076"/>
        <pc:sldMkLst>
          <pc:docMk/>
          <pc:sldMk cId="3391374233" sldId="261"/>
        </pc:sldMkLst>
        <pc:spChg chg="mod">
          <ac:chgData name="Anmol Gautam" userId="0b29200f8bf98869" providerId="LiveId" clId="{7D84A9E8-CC31-4338-9D7E-9803940D11ED}" dt="2020-11-01T21:56:24.639" v="715" actId="20577"/>
          <ac:spMkLst>
            <pc:docMk/>
            <pc:sldMk cId="3391374233" sldId="261"/>
            <ac:spMk id="2" creationId="{6979B5C6-2EC4-4BCD-BCF5-FBD44DAF720E}"/>
          </ac:spMkLst>
        </pc:spChg>
        <pc:spChg chg="mod">
          <ac:chgData name="Anmol Gautam" userId="0b29200f8bf98869" providerId="LiveId" clId="{7D84A9E8-CC31-4338-9D7E-9803940D11ED}" dt="2020-11-01T21:59:54.376" v="771" actId="20577"/>
          <ac:spMkLst>
            <pc:docMk/>
            <pc:sldMk cId="3391374233" sldId="261"/>
            <ac:spMk id="3" creationId="{1EBA2DEA-FD18-4B63-A451-C7D70E4DBA4B}"/>
          </ac:spMkLst>
        </pc:spChg>
        <pc:picChg chg="add mod">
          <ac:chgData name="Anmol Gautam" userId="0b29200f8bf98869" providerId="LiveId" clId="{7D84A9E8-CC31-4338-9D7E-9803940D11ED}" dt="2020-11-01T21:59:31.220" v="770" actId="1076"/>
          <ac:picMkLst>
            <pc:docMk/>
            <pc:sldMk cId="3391374233" sldId="261"/>
            <ac:picMk id="4" creationId="{3813D6C6-27F6-41E5-AC0F-1C88586EDBC2}"/>
          </ac:picMkLst>
        </pc:picChg>
        <pc:picChg chg="add mod">
          <ac:chgData name="Anmol Gautam" userId="0b29200f8bf98869" providerId="LiveId" clId="{7D84A9E8-CC31-4338-9D7E-9803940D11ED}" dt="2020-11-01T21:59:23.896" v="766" actId="1076"/>
          <ac:picMkLst>
            <pc:docMk/>
            <pc:sldMk cId="3391374233" sldId="261"/>
            <ac:picMk id="5" creationId="{90ED48D9-D7E9-41D8-9682-E4CF7A319124}"/>
          </ac:picMkLst>
        </pc:picChg>
        <pc:picChg chg="add mod">
          <ac:chgData name="Anmol Gautam" userId="0b29200f8bf98869" providerId="LiveId" clId="{7D84A9E8-CC31-4338-9D7E-9803940D11ED}" dt="2020-11-01T21:59:29.731" v="769" actId="1076"/>
          <ac:picMkLst>
            <pc:docMk/>
            <pc:sldMk cId="3391374233" sldId="261"/>
            <ac:picMk id="6" creationId="{B21133EC-5379-429B-90DC-7CA44D2CC7A0}"/>
          </ac:picMkLst>
        </pc:picChg>
        <pc:picChg chg="add mod">
          <ac:chgData name="Anmol Gautam" userId="0b29200f8bf98869" providerId="LiveId" clId="{7D84A9E8-CC31-4338-9D7E-9803940D11ED}" dt="2020-11-01T22:00:07.176" v="776" actId="1076"/>
          <ac:picMkLst>
            <pc:docMk/>
            <pc:sldMk cId="3391374233" sldId="261"/>
            <ac:picMk id="8" creationId="{1F99196D-7CCA-439D-887C-097932F73D10}"/>
          </ac:picMkLst>
        </pc:picChg>
      </pc:sldChg>
      <pc:sldChg chg="addSp delSp modSp new mod setBg">
        <pc:chgData name="Anmol Gautam" userId="0b29200f8bf98869" providerId="LiveId" clId="{7D84A9E8-CC31-4338-9D7E-9803940D11ED}" dt="2020-11-02T01:05:37.957" v="1105" actId="27614"/>
        <pc:sldMkLst>
          <pc:docMk/>
          <pc:sldMk cId="3506670855" sldId="262"/>
        </pc:sldMkLst>
        <pc:spChg chg="mod">
          <ac:chgData name="Anmol Gautam" userId="0b29200f8bf98869" providerId="LiveId" clId="{7D84A9E8-CC31-4338-9D7E-9803940D11ED}" dt="2020-11-02T01:05:32.714" v="1104" actId="26606"/>
          <ac:spMkLst>
            <pc:docMk/>
            <pc:sldMk cId="3506670855" sldId="262"/>
            <ac:spMk id="2" creationId="{AA7C9B2A-A4BC-4760-B49D-64258260947D}"/>
          </ac:spMkLst>
        </pc:spChg>
        <pc:spChg chg="add del">
          <ac:chgData name="Anmol Gautam" userId="0b29200f8bf98869" providerId="LiveId" clId="{7D84A9E8-CC31-4338-9D7E-9803940D11ED}" dt="2020-11-02T01:05:32.714" v="1104" actId="26606"/>
          <ac:spMkLst>
            <pc:docMk/>
            <pc:sldMk cId="3506670855" sldId="262"/>
            <ac:spMk id="3" creationId="{BA495D0A-C7B4-48B4-8182-3A4CE1BDE496}"/>
          </ac:spMkLst>
        </pc:spChg>
        <pc:spChg chg="add del">
          <ac:chgData name="Anmol Gautam" userId="0b29200f8bf98869" providerId="LiveId" clId="{7D84A9E8-CC31-4338-9D7E-9803940D11ED}" dt="2020-11-02T01:05:32.698" v="1103" actId="26606"/>
          <ac:spMkLst>
            <pc:docMk/>
            <pc:sldMk cId="3506670855" sldId="262"/>
            <ac:spMk id="9" creationId="{7D9D36D6-2AC5-46A1-A849-4C82D5264A3A}"/>
          </ac:spMkLst>
        </pc:spChg>
        <pc:spChg chg="add">
          <ac:chgData name="Anmol Gautam" userId="0b29200f8bf98869" providerId="LiveId" clId="{7D84A9E8-CC31-4338-9D7E-9803940D11ED}" dt="2020-11-02T01:05:32.714" v="1104" actId="26606"/>
          <ac:spMkLst>
            <pc:docMk/>
            <pc:sldMk cId="3506670855" sldId="262"/>
            <ac:spMk id="11" creationId="{6F66A575-7835-4400-BEDE-89F2EF034034}"/>
          </ac:spMkLst>
        </pc:spChg>
        <pc:picChg chg="add mod">
          <ac:chgData name="Anmol Gautam" userId="0b29200f8bf98869" providerId="LiveId" clId="{7D84A9E8-CC31-4338-9D7E-9803940D11ED}" dt="2020-11-02T01:05:37.957" v="1105" actId="27614"/>
          <ac:picMkLst>
            <pc:docMk/>
            <pc:sldMk cId="3506670855" sldId="262"/>
            <ac:picMk id="4" creationId="{AE02FABA-565C-453C-8175-334E0A7BC1E2}"/>
          </ac:picMkLst>
        </pc:picChg>
      </pc:sldChg>
      <pc:sldChg chg="modSp new mod">
        <pc:chgData name="Anmol Gautam" userId="0b29200f8bf98869" providerId="LiveId" clId="{7D84A9E8-CC31-4338-9D7E-9803940D11ED}" dt="2020-11-01T22:02:57.689" v="862" actId="113"/>
        <pc:sldMkLst>
          <pc:docMk/>
          <pc:sldMk cId="3291653825" sldId="263"/>
        </pc:sldMkLst>
        <pc:spChg chg="mod">
          <ac:chgData name="Anmol Gautam" userId="0b29200f8bf98869" providerId="LiveId" clId="{7D84A9E8-CC31-4338-9D7E-9803940D11ED}" dt="2020-11-01T22:01:07.211" v="822" actId="14100"/>
          <ac:spMkLst>
            <pc:docMk/>
            <pc:sldMk cId="3291653825" sldId="263"/>
            <ac:spMk id="2" creationId="{9BE8EEB7-7804-431C-A4F7-44F9D87B7479}"/>
          </ac:spMkLst>
        </pc:spChg>
        <pc:spChg chg="mod">
          <ac:chgData name="Anmol Gautam" userId="0b29200f8bf98869" providerId="LiveId" clId="{7D84A9E8-CC31-4338-9D7E-9803940D11ED}" dt="2020-11-01T22:02:57.689" v="862" actId="113"/>
          <ac:spMkLst>
            <pc:docMk/>
            <pc:sldMk cId="3291653825" sldId="263"/>
            <ac:spMk id="3" creationId="{C0891C94-41A4-4E2C-9FE5-BD12DCDF8C76}"/>
          </ac:spMkLst>
        </pc:spChg>
      </pc:sldChg>
      <pc:sldChg chg="addSp delSp modSp new mod">
        <pc:chgData name="Anmol Gautam" userId="0b29200f8bf98869" providerId="LiveId" clId="{7D84A9E8-CC31-4338-9D7E-9803940D11ED}" dt="2020-11-01T22:03:39.667" v="898" actId="1076"/>
        <pc:sldMkLst>
          <pc:docMk/>
          <pc:sldMk cId="3676130591" sldId="264"/>
        </pc:sldMkLst>
        <pc:spChg chg="mod">
          <ac:chgData name="Anmol Gautam" userId="0b29200f8bf98869" providerId="LiveId" clId="{7D84A9E8-CC31-4338-9D7E-9803940D11ED}" dt="2020-11-01T22:03:25.111" v="895" actId="20577"/>
          <ac:spMkLst>
            <pc:docMk/>
            <pc:sldMk cId="3676130591" sldId="264"/>
            <ac:spMk id="2" creationId="{79B11156-9198-4ABC-8571-17E432F5A7BB}"/>
          </ac:spMkLst>
        </pc:spChg>
        <pc:spChg chg="del mod">
          <ac:chgData name="Anmol Gautam" userId="0b29200f8bf98869" providerId="LiveId" clId="{7D84A9E8-CC31-4338-9D7E-9803940D11ED}" dt="2020-11-01T22:03:28.726" v="896"/>
          <ac:spMkLst>
            <pc:docMk/>
            <pc:sldMk cId="3676130591" sldId="264"/>
            <ac:spMk id="3" creationId="{75A2AAD8-6457-41DE-8529-89B0816EF55D}"/>
          </ac:spMkLst>
        </pc:spChg>
        <pc:picChg chg="add mod">
          <ac:chgData name="Anmol Gautam" userId="0b29200f8bf98869" providerId="LiveId" clId="{7D84A9E8-CC31-4338-9D7E-9803940D11ED}" dt="2020-11-01T22:03:39.667" v="898" actId="1076"/>
          <ac:picMkLst>
            <pc:docMk/>
            <pc:sldMk cId="3676130591" sldId="264"/>
            <ac:picMk id="4" creationId="{EC33C4F8-1185-4615-AFB1-C3349347408F}"/>
          </ac:picMkLst>
        </pc:picChg>
      </pc:sldChg>
      <pc:sldChg chg="addSp delSp modSp new mod">
        <pc:chgData name="Anmol Gautam" userId="0b29200f8bf98869" providerId="LiveId" clId="{7D84A9E8-CC31-4338-9D7E-9803940D11ED}" dt="2020-11-01T22:03:59.734" v="913" actId="1076"/>
        <pc:sldMkLst>
          <pc:docMk/>
          <pc:sldMk cId="2139256361" sldId="265"/>
        </pc:sldMkLst>
        <pc:spChg chg="mod">
          <ac:chgData name="Anmol Gautam" userId="0b29200f8bf98869" providerId="LiveId" clId="{7D84A9E8-CC31-4338-9D7E-9803940D11ED}" dt="2020-11-01T22:03:50.482" v="910" actId="20577"/>
          <ac:spMkLst>
            <pc:docMk/>
            <pc:sldMk cId="2139256361" sldId="265"/>
            <ac:spMk id="2" creationId="{7B022DDB-3943-4E3D-8F54-1ECE6907A49E}"/>
          </ac:spMkLst>
        </pc:spChg>
        <pc:spChg chg="del">
          <ac:chgData name="Anmol Gautam" userId="0b29200f8bf98869" providerId="LiveId" clId="{7D84A9E8-CC31-4338-9D7E-9803940D11ED}" dt="2020-11-01T22:03:54.387" v="911"/>
          <ac:spMkLst>
            <pc:docMk/>
            <pc:sldMk cId="2139256361" sldId="265"/>
            <ac:spMk id="3" creationId="{29E048DB-757D-4E24-8A3B-CDE2F1D6F4C8}"/>
          </ac:spMkLst>
        </pc:spChg>
        <pc:picChg chg="add mod">
          <ac:chgData name="Anmol Gautam" userId="0b29200f8bf98869" providerId="LiveId" clId="{7D84A9E8-CC31-4338-9D7E-9803940D11ED}" dt="2020-11-01T22:03:59.734" v="913" actId="1076"/>
          <ac:picMkLst>
            <pc:docMk/>
            <pc:sldMk cId="2139256361" sldId="265"/>
            <ac:picMk id="4" creationId="{F1ADEB9C-4E30-41BA-B4AA-811DE27D639F}"/>
          </ac:picMkLst>
        </pc:picChg>
      </pc:sldChg>
      <pc:sldChg chg="addSp delSp modSp new mod">
        <pc:chgData name="Anmol Gautam" userId="0b29200f8bf98869" providerId="LiveId" clId="{7D84A9E8-CC31-4338-9D7E-9803940D11ED}" dt="2020-11-01T22:06:40.414" v="1033" actId="14100"/>
        <pc:sldMkLst>
          <pc:docMk/>
          <pc:sldMk cId="3727807652" sldId="266"/>
        </pc:sldMkLst>
        <pc:spChg chg="mod">
          <ac:chgData name="Anmol Gautam" userId="0b29200f8bf98869" providerId="LiveId" clId="{7D84A9E8-CC31-4338-9D7E-9803940D11ED}" dt="2020-11-01T22:04:12.636" v="927" actId="20577"/>
          <ac:spMkLst>
            <pc:docMk/>
            <pc:sldMk cId="3727807652" sldId="266"/>
            <ac:spMk id="2" creationId="{8A18006A-F9BC-459C-88F4-729DB05782E9}"/>
          </ac:spMkLst>
        </pc:spChg>
        <pc:spChg chg="del">
          <ac:chgData name="Anmol Gautam" userId="0b29200f8bf98869" providerId="LiveId" clId="{7D84A9E8-CC31-4338-9D7E-9803940D11ED}" dt="2020-11-01T22:06:33.599" v="1031"/>
          <ac:spMkLst>
            <pc:docMk/>
            <pc:sldMk cId="3727807652" sldId="266"/>
            <ac:spMk id="3" creationId="{88410CC4-CE68-4A65-927C-67EE86A142D0}"/>
          </ac:spMkLst>
        </pc:spChg>
        <pc:picChg chg="add mod">
          <ac:chgData name="Anmol Gautam" userId="0b29200f8bf98869" providerId="LiveId" clId="{7D84A9E8-CC31-4338-9D7E-9803940D11ED}" dt="2020-11-01T22:04:04.951" v="916"/>
          <ac:picMkLst>
            <pc:docMk/>
            <pc:sldMk cId="3727807652" sldId="266"/>
            <ac:picMk id="4" creationId="{E096B968-00B6-4F56-B637-B8A9CF38F0FF}"/>
          </ac:picMkLst>
        </pc:picChg>
        <pc:picChg chg="add mod">
          <ac:chgData name="Anmol Gautam" userId="0b29200f8bf98869" providerId="LiveId" clId="{7D84A9E8-CC31-4338-9D7E-9803940D11ED}" dt="2020-11-01T22:06:40.414" v="1033" actId="14100"/>
          <ac:picMkLst>
            <pc:docMk/>
            <pc:sldMk cId="3727807652" sldId="266"/>
            <ac:picMk id="5" creationId="{5A58E452-BA48-4C2C-8E1E-0F4D4232880B}"/>
          </ac:picMkLst>
        </pc:picChg>
      </pc:sldChg>
      <pc:sldChg chg="addSp delSp modSp new mod">
        <pc:chgData name="Anmol Gautam" userId="0b29200f8bf98869" providerId="LiveId" clId="{7D84A9E8-CC31-4338-9D7E-9803940D11ED}" dt="2020-11-01T22:06:28.967" v="1030" actId="1076"/>
        <pc:sldMkLst>
          <pc:docMk/>
          <pc:sldMk cId="3863786842" sldId="267"/>
        </pc:sldMkLst>
        <pc:spChg chg="mod">
          <ac:chgData name="Anmol Gautam" userId="0b29200f8bf98869" providerId="LiveId" clId="{7D84A9E8-CC31-4338-9D7E-9803940D11ED}" dt="2020-11-01T22:04:21.757" v="943" actId="20577"/>
          <ac:spMkLst>
            <pc:docMk/>
            <pc:sldMk cId="3863786842" sldId="267"/>
            <ac:spMk id="2" creationId="{810833D3-F3AD-4F44-B82D-BB0600E37AF2}"/>
          </ac:spMkLst>
        </pc:spChg>
        <pc:spChg chg="del">
          <ac:chgData name="Anmol Gautam" userId="0b29200f8bf98869" providerId="LiveId" clId="{7D84A9E8-CC31-4338-9D7E-9803940D11ED}" dt="2020-11-01T22:06:22.696" v="1027"/>
          <ac:spMkLst>
            <pc:docMk/>
            <pc:sldMk cId="3863786842" sldId="267"/>
            <ac:spMk id="3" creationId="{C2695618-55A5-4D69-9FEE-F4FEC62647A9}"/>
          </ac:spMkLst>
        </pc:spChg>
        <pc:picChg chg="add mod">
          <ac:chgData name="Anmol Gautam" userId="0b29200f8bf98869" providerId="LiveId" clId="{7D84A9E8-CC31-4338-9D7E-9803940D11ED}" dt="2020-11-01T22:06:28.967" v="1030" actId="1076"/>
          <ac:picMkLst>
            <pc:docMk/>
            <pc:sldMk cId="3863786842" sldId="267"/>
            <ac:picMk id="4" creationId="{CE539AA1-C3CC-4EE7-B3BD-EBD83AAC7CD6}"/>
          </ac:picMkLst>
        </pc:picChg>
      </pc:sldChg>
      <pc:sldChg chg="addSp delSp modSp new mod">
        <pc:chgData name="Anmol Gautam" userId="0b29200f8bf98869" providerId="LiveId" clId="{7D84A9E8-CC31-4338-9D7E-9803940D11ED}" dt="2020-11-01T22:06:17.689" v="1026" actId="1076"/>
        <pc:sldMkLst>
          <pc:docMk/>
          <pc:sldMk cId="1952224282" sldId="268"/>
        </pc:sldMkLst>
        <pc:spChg chg="mod">
          <ac:chgData name="Anmol Gautam" userId="0b29200f8bf98869" providerId="LiveId" clId="{7D84A9E8-CC31-4338-9D7E-9803940D11ED}" dt="2020-11-01T22:04:28.448" v="955" actId="20577"/>
          <ac:spMkLst>
            <pc:docMk/>
            <pc:sldMk cId="1952224282" sldId="268"/>
            <ac:spMk id="2" creationId="{20FBAA21-6470-4F65-B4CE-89D2BBC149D1}"/>
          </ac:spMkLst>
        </pc:spChg>
        <pc:spChg chg="del">
          <ac:chgData name="Anmol Gautam" userId="0b29200f8bf98869" providerId="LiveId" clId="{7D84A9E8-CC31-4338-9D7E-9803940D11ED}" dt="2020-11-01T22:06:10.889" v="1024"/>
          <ac:spMkLst>
            <pc:docMk/>
            <pc:sldMk cId="1952224282" sldId="268"/>
            <ac:spMk id="3" creationId="{12F20FCB-AE87-42B8-9907-ADCB12E7CC16}"/>
          </ac:spMkLst>
        </pc:spChg>
        <pc:picChg chg="add mod">
          <ac:chgData name="Anmol Gautam" userId="0b29200f8bf98869" providerId="LiveId" clId="{7D84A9E8-CC31-4338-9D7E-9803940D11ED}" dt="2020-11-01T22:06:17.689" v="1026" actId="1076"/>
          <ac:picMkLst>
            <pc:docMk/>
            <pc:sldMk cId="1952224282" sldId="268"/>
            <ac:picMk id="4" creationId="{BE26F42E-31A1-475F-B459-B169509B49D3}"/>
          </ac:picMkLst>
        </pc:picChg>
      </pc:sldChg>
      <pc:sldChg chg="addSp delSp modSp new mod">
        <pc:chgData name="Anmol Gautam" userId="0b29200f8bf98869" providerId="LiveId" clId="{7D84A9E8-CC31-4338-9D7E-9803940D11ED}" dt="2020-11-01T22:06:06.454" v="1023" actId="1076"/>
        <pc:sldMkLst>
          <pc:docMk/>
          <pc:sldMk cId="3078363703" sldId="269"/>
        </pc:sldMkLst>
        <pc:spChg chg="mod">
          <ac:chgData name="Anmol Gautam" userId="0b29200f8bf98869" providerId="LiveId" clId="{7D84A9E8-CC31-4338-9D7E-9803940D11ED}" dt="2020-11-01T22:04:33.907" v="967" actId="20577"/>
          <ac:spMkLst>
            <pc:docMk/>
            <pc:sldMk cId="3078363703" sldId="269"/>
            <ac:spMk id="2" creationId="{90B77CCD-FC06-446F-9702-6CDD4E8132B7}"/>
          </ac:spMkLst>
        </pc:spChg>
        <pc:spChg chg="del">
          <ac:chgData name="Anmol Gautam" userId="0b29200f8bf98869" providerId="LiveId" clId="{7D84A9E8-CC31-4338-9D7E-9803940D11ED}" dt="2020-11-01T22:06:00.042" v="1020"/>
          <ac:spMkLst>
            <pc:docMk/>
            <pc:sldMk cId="3078363703" sldId="269"/>
            <ac:spMk id="3" creationId="{55CECC83-9EED-4BBB-AEDE-F8AD827FEB60}"/>
          </ac:spMkLst>
        </pc:spChg>
        <pc:picChg chg="add mod">
          <ac:chgData name="Anmol Gautam" userId="0b29200f8bf98869" providerId="LiveId" clId="{7D84A9E8-CC31-4338-9D7E-9803940D11ED}" dt="2020-11-01T22:06:06.454" v="1023" actId="1076"/>
          <ac:picMkLst>
            <pc:docMk/>
            <pc:sldMk cId="3078363703" sldId="269"/>
            <ac:picMk id="4" creationId="{089A2719-0EDD-4061-BCE5-4DDED4C497D0}"/>
          </ac:picMkLst>
        </pc:picChg>
      </pc:sldChg>
      <pc:sldChg chg="addSp delSp modSp new mod">
        <pc:chgData name="Anmol Gautam" userId="0b29200f8bf98869" providerId="LiveId" clId="{7D84A9E8-CC31-4338-9D7E-9803940D11ED}" dt="2020-11-01T22:08:11.829" v="1038" actId="1076"/>
        <pc:sldMkLst>
          <pc:docMk/>
          <pc:sldMk cId="697552794" sldId="270"/>
        </pc:sldMkLst>
        <pc:spChg chg="mod">
          <ac:chgData name="Anmol Gautam" userId="0b29200f8bf98869" providerId="LiveId" clId="{7D84A9E8-CC31-4338-9D7E-9803940D11ED}" dt="2020-11-01T22:04:50.606" v="988" actId="20577"/>
          <ac:spMkLst>
            <pc:docMk/>
            <pc:sldMk cId="697552794" sldId="270"/>
            <ac:spMk id="2" creationId="{BDCBBE3D-8250-4EE3-B5C2-744FB481E4D5}"/>
          </ac:spMkLst>
        </pc:spChg>
        <pc:spChg chg="del">
          <ac:chgData name="Anmol Gautam" userId="0b29200f8bf98869" providerId="LiveId" clId="{7D84A9E8-CC31-4338-9D7E-9803940D11ED}" dt="2020-11-01T22:08:04.858" v="1035" actId="22"/>
          <ac:spMkLst>
            <pc:docMk/>
            <pc:sldMk cId="697552794" sldId="270"/>
            <ac:spMk id="3" creationId="{D8D87D4E-95BC-4BF2-8F16-91FE5D7E6B80}"/>
          </ac:spMkLst>
        </pc:spChg>
        <pc:spChg chg="add del">
          <ac:chgData name="Anmol Gautam" userId="0b29200f8bf98869" providerId="LiveId" clId="{7D84A9E8-CC31-4338-9D7E-9803940D11ED}" dt="2020-11-01T22:04:36.727" v="970" actId="22"/>
          <ac:spMkLst>
            <pc:docMk/>
            <pc:sldMk cId="697552794" sldId="270"/>
            <ac:spMk id="5" creationId="{3D0F61D3-3E2D-4C1B-902E-4A3C1909D9E9}"/>
          </ac:spMkLst>
        </pc:spChg>
        <pc:picChg chg="add del mod">
          <ac:chgData name="Anmol Gautam" userId="0b29200f8bf98869" providerId="LiveId" clId="{7D84A9E8-CC31-4338-9D7E-9803940D11ED}" dt="2020-11-01T22:08:04.038" v="1034" actId="21"/>
          <ac:picMkLst>
            <pc:docMk/>
            <pc:sldMk cId="697552794" sldId="270"/>
            <ac:picMk id="6" creationId="{54CBD5E2-A165-42F7-A376-575177F54A31}"/>
          </ac:picMkLst>
        </pc:picChg>
        <pc:picChg chg="add mod">
          <ac:chgData name="Anmol Gautam" userId="0b29200f8bf98869" providerId="LiveId" clId="{7D84A9E8-CC31-4338-9D7E-9803940D11ED}" dt="2020-11-01T22:08:11.829" v="1038" actId="1076"/>
          <ac:picMkLst>
            <pc:docMk/>
            <pc:sldMk cId="697552794" sldId="270"/>
            <ac:picMk id="8" creationId="{45B6F655-03B8-4CDC-AB10-455C9656CE44}"/>
          </ac:picMkLst>
        </pc:picChg>
      </pc:sldChg>
      <pc:sldChg chg="addSp delSp modSp new mod">
        <pc:chgData name="Anmol Gautam" userId="0b29200f8bf98869" providerId="LiveId" clId="{7D84A9E8-CC31-4338-9D7E-9803940D11ED}" dt="2020-11-01T22:05:19.902" v="1015" actId="1076"/>
        <pc:sldMkLst>
          <pc:docMk/>
          <pc:sldMk cId="3174309670" sldId="271"/>
        </pc:sldMkLst>
        <pc:spChg chg="mod">
          <ac:chgData name="Anmol Gautam" userId="0b29200f8bf98869" providerId="LiveId" clId="{7D84A9E8-CC31-4338-9D7E-9803940D11ED}" dt="2020-11-01T22:05:06.792" v="1012" actId="5793"/>
          <ac:spMkLst>
            <pc:docMk/>
            <pc:sldMk cId="3174309670" sldId="271"/>
            <ac:spMk id="2" creationId="{F144DED1-70A6-47FA-9FD8-04C0AA397C8B}"/>
          </ac:spMkLst>
        </pc:spChg>
        <pc:spChg chg="del">
          <ac:chgData name="Anmol Gautam" userId="0b29200f8bf98869" providerId="LiveId" clId="{7D84A9E8-CC31-4338-9D7E-9803940D11ED}" dt="2020-11-01T22:05:14.020" v="1013"/>
          <ac:spMkLst>
            <pc:docMk/>
            <pc:sldMk cId="3174309670" sldId="271"/>
            <ac:spMk id="3" creationId="{569B7E75-EEA0-4976-B51E-691BEF0920F4}"/>
          </ac:spMkLst>
        </pc:spChg>
        <pc:picChg chg="add mod">
          <ac:chgData name="Anmol Gautam" userId="0b29200f8bf98869" providerId="LiveId" clId="{7D84A9E8-CC31-4338-9D7E-9803940D11ED}" dt="2020-11-01T22:05:19.902" v="1015" actId="1076"/>
          <ac:picMkLst>
            <pc:docMk/>
            <pc:sldMk cId="3174309670" sldId="271"/>
            <ac:picMk id="4" creationId="{5E8817AD-EADB-4974-9B4E-C06FC9A9DF40}"/>
          </ac:picMkLst>
        </pc:picChg>
      </pc:sldChg>
      <pc:sldChg chg="delSp modSp new mod">
        <pc:chgData name="Anmol Gautam" userId="0b29200f8bf98869" providerId="LiveId" clId="{7D84A9E8-CC31-4338-9D7E-9803940D11ED}" dt="2020-11-01T22:08:30.514" v="1059" actId="1076"/>
        <pc:sldMkLst>
          <pc:docMk/>
          <pc:sldMk cId="3091832317" sldId="272"/>
        </pc:sldMkLst>
        <pc:spChg chg="mod">
          <ac:chgData name="Anmol Gautam" userId="0b29200f8bf98869" providerId="LiveId" clId="{7D84A9E8-CC31-4338-9D7E-9803940D11ED}" dt="2020-11-01T22:08:30.514" v="1059" actId="1076"/>
          <ac:spMkLst>
            <pc:docMk/>
            <pc:sldMk cId="3091832317" sldId="272"/>
            <ac:spMk id="2" creationId="{8A4269D6-C5A5-4909-BD64-9E208B38DD48}"/>
          </ac:spMkLst>
        </pc:spChg>
        <pc:spChg chg="del">
          <ac:chgData name="Anmol Gautam" userId="0b29200f8bf98869" providerId="LiveId" clId="{7D84A9E8-CC31-4338-9D7E-9803940D11ED}" dt="2020-11-01T22:08:20.533" v="1040" actId="478"/>
          <ac:spMkLst>
            <pc:docMk/>
            <pc:sldMk cId="3091832317" sldId="272"/>
            <ac:spMk id="3" creationId="{18133065-FB03-4610-A187-292E45543C9A}"/>
          </ac:spMkLst>
        </pc:spChg>
      </pc:sldChg>
      <pc:sldChg chg="addSp modSp new mod">
        <pc:chgData name="Anmol Gautam" userId="0b29200f8bf98869" providerId="LiveId" clId="{7D84A9E8-CC31-4338-9D7E-9803940D11ED}" dt="2020-11-02T01:05:03.201" v="1101" actId="1076"/>
        <pc:sldMkLst>
          <pc:docMk/>
          <pc:sldMk cId="2679307529" sldId="273"/>
        </pc:sldMkLst>
        <pc:spChg chg="mod">
          <ac:chgData name="Anmol Gautam" userId="0b29200f8bf98869" providerId="LiveId" clId="{7D84A9E8-CC31-4338-9D7E-9803940D11ED}" dt="2020-11-02T01:03:42.166" v="1066" actId="20577"/>
          <ac:spMkLst>
            <pc:docMk/>
            <pc:sldMk cId="2679307529" sldId="273"/>
            <ac:spMk id="2" creationId="{FD0389CF-FC1D-44B3-B95F-AF9B898BB345}"/>
          </ac:spMkLst>
        </pc:spChg>
        <pc:spChg chg="mod">
          <ac:chgData name="Anmol Gautam" userId="0b29200f8bf98869" providerId="LiveId" clId="{7D84A9E8-CC31-4338-9D7E-9803940D11ED}" dt="2020-11-02T01:04:29.888" v="1097" actId="20577"/>
          <ac:spMkLst>
            <pc:docMk/>
            <pc:sldMk cId="2679307529" sldId="273"/>
            <ac:spMk id="3" creationId="{4C9C9EA8-5356-421B-8D05-806A79D45011}"/>
          </ac:spMkLst>
        </pc:spChg>
        <pc:picChg chg="add mod">
          <ac:chgData name="Anmol Gautam" userId="0b29200f8bf98869" providerId="LiveId" clId="{7D84A9E8-CC31-4338-9D7E-9803940D11ED}" dt="2020-11-02T01:05:03.201" v="1101" actId="1076"/>
          <ac:picMkLst>
            <pc:docMk/>
            <pc:sldMk cId="2679307529" sldId="273"/>
            <ac:picMk id="4" creationId="{C7ABD8DE-B1E2-4039-B2C3-FB3E23A09328}"/>
          </ac:picMkLst>
        </pc:picChg>
      </pc:sldChg>
      <pc:sldChg chg="modSp new mod">
        <pc:chgData name="Anmol Gautam" userId="0b29200f8bf98869" providerId="LiveId" clId="{7D84A9E8-CC31-4338-9D7E-9803940D11ED}" dt="2020-11-02T01:11:27.003" v="1639" actId="255"/>
        <pc:sldMkLst>
          <pc:docMk/>
          <pc:sldMk cId="448577733" sldId="274"/>
        </pc:sldMkLst>
        <pc:spChg chg="mod">
          <ac:chgData name="Anmol Gautam" userId="0b29200f8bf98869" providerId="LiveId" clId="{7D84A9E8-CC31-4338-9D7E-9803940D11ED}" dt="2020-11-02T01:07:08.725" v="1128" actId="20577"/>
          <ac:spMkLst>
            <pc:docMk/>
            <pc:sldMk cId="448577733" sldId="274"/>
            <ac:spMk id="2" creationId="{13584C0C-C5C6-45B8-A427-3DF5D94D91BB}"/>
          </ac:spMkLst>
        </pc:spChg>
        <pc:spChg chg="mod">
          <ac:chgData name="Anmol Gautam" userId="0b29200f8bf98869" providerId="LiveId" clId="{7D84A9E8-CC31-4338-9D7E-9803940D11ED}" dt="2020-11-02T01:11:27.003" v="1639" actId="255"/>
          <ac:spMkLst>
            <pc:docMk/>
            <pc:sldMk cId="448577733" sldId="274"/>
            <ac:spMk id="3" creationId="{C2877A0F-9F4E-45D7-AE35-A5484BB2531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F36FE9-BF96-44AD-BBDF-145C044076C8}"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D167E-ED17-4EFA-812D-C1EACB0C4F25}" type="slidenum">
              <a:rPr lang="en-US" smtClean="0"/>
              <a:t>‹#›</a:t>
            </a:fld>
            <a:endParaRPr lang="en-US"/>
          </a:p>
        </p:txBody>
      </p:sp>
    </p:spTree>
    <p:extLst>
      <p:ext uri="{BB962C8B-B14F-4D97-AF65-F5344CB8AC3E}">
        <p14:creationId xmlns:p14="http://schemas.microsoft.com/office/powerpoint/2010/main" val="226724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FD167E-ED17-4EFA-812D-C1EACB0C4F25}" type="slidenum">
              <a:rPr lang="en-US" smtClean="0"/>
              <a:t>7</a:t>
            </a:fld>
            <a:endParaRPr lang="en-US"/>
          </a:p>
        </p:txBody>
      </p:sp>
    </p:spTree>
    <p:extLst>
      <p:ext uri="{BB962C8B-B14F-4D97-AF65-F5344CB8AC3E}">
        <p14:creationId xmlns:p14="http://schemas.microsoft.com/office/powerpoint/2010/main" val="168882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9463-AA0A-481C-9BF2-653217E739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CDCDA6-B4F6-4A00-B3DB-D538424327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F25A2F-3D87-4830-BCAD-2C26F3D85C4F}"/>
              </a:ext>
            </a:extLst>
          </p:cNvPr>
          <p:cNvSpPr>
            <a:spLocks noGrp="1"/>
          </p:cNvSpPr>
          <p:nvPr>
            <p:ph type="dt" sz="half" idx="10"/>
          </p:nvPr>
        </p:nvSpPr>
        <p:spPr/>
        <p:txBody>
          <a:bodyPr/>
          <a:lstStyle/>
          <a:p>
            <a:fld id="{935CE939-7C7C-44FD-B67E-7E2064F6667A}" type="datetimeFigureOut">
              <a:rPr lang="en-US" smtClean="0"/>
              <a:t>11/4/2020</a:t>
            </a:fld>
            <a:endParaRPr lang="en-US"/>
          </a:p>
        </p:txBody>
      </p:sp>
      <p:sp>
        <p:nvSpPr>
          <p:cNvPr id="5" name="Footer Placeholder 4">
            <a:extLst>
              <a:ext uri="{FF2B5EF4-FFF2-40B4-BE49-F238E27FC236}">
                <a16:creationId xmlns:a16="http://schemas.microsoft.com/office/drawing/2014/main" id="{B2ED1B89-859E-4E0B-86E6-0E02D02A1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0A794-EF63-4F9C-A590-799CA8304D56}"/>
              </a:ext>
            </a:extLst>
          </p:cNvPr>
          <p:cNvSpPr>
            <a:spLocks noGrp="1"/>
          </p:cNvSpPr>
          <p:nvPr>
            <p:ph type="sldNum" sz="quarter" idx="12"/>
          </p:nvPr>
        </p:nvSpPr>
        <p:spPr/>
        <p:txBody>
          <a:bodyPr/>
          <a:lstStyle/>
          <a:p>
            <a:fld id="{AF0D35A0-04B0-41EB-AD8B-F4B76380E42D}" type="slidenum">
              <a:rPr lang="en-US" smtClean="0"/>
              <a:t>‹#›</a:t>
            </a:fld>
            <a:endParaRPr lang="en-US"/>
          </a:p>
        </p:txBody>
      </p:sp>
    </p:spTree>
    <p:extLst>
      <p:ext uri="{BB962C8B-B14F-4D97-AF65-F5344CB8AC3E}">
        <p14:creationId xmlns:p14="http://schemas.microsoft.com/office/powerpoint/2010/main" val="4131568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24AA-65FF-41AD-85BE-474A186AE2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B04AD9-A6DE-4196-898E-A6690DFC31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FA6C7-7C67-40A7-8A50-5A7CE696D495}"/>
              </a:ext>
            </a:extLst>
          </p:cNvPr>
          <p:cNvSpPr>
            <a:spLocks noGrp="1"/>
          </p:cNvSpPr>
          <p:nvPr>
            <p:ph type="dt" sz="half" idx="10"/>
          </p:nvPr>
        </p:nvSpPr>
        <p:spPr/>
        <p:txBody>
          <a:bodyPr/>
          <a:lstStyle/>
          <a:p>
            <a:fld id="{935CE939-7C7C-44FD-B67E-7E2064F6667A}" type="datetimeFigureOut">
              <a:rPr lang="en-US" smtClean="0"/>
              <a:t>11/4/2020</a:t>
            </a:fld>
            <a:endParaRPr lang="en-US"/>
          </a:p>
        </p:txBody>
      </p:sp>
      <p:sp>
        <p:nvSpPr>
          <p:cNvPr id="5" name="Footer Placeholder 4">
            <a:extLst>
              <a:ext uri="{FF2B5EF4-FFF2-40B4-BE49-F238E27FC236}">
                <a16:creationId xmlns:a16="http://schemas.microsoft.com/office/drawing/2014/main" id="{A76C9849-F30C-4217-AB4D-6A47640652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E519D6-5D4A-474B-83AB-3ED377FF3A38}"/>
              </a:ext>
            </a:extLst>
          </p:cNvPr>
          <p:cNvSpPr>
            <a:spLocks noGrp="1"/>
          </p:cNvSpPr>
          <p:nvPr>
            <p:ph type="sldNum" sz="quarter" idx="12"/>
          </p:nvPr>
        </p:nvSpPr>
        <p:spPr/>
        <p:txBody>
          <a:bodyPr/>
          <a:lstStyle/>
          <a:p>
            <a:fld id="{AF0D35A0-04B0-41EB-AD8B-F4B76380E42D}" type="slidenum">
              <a:rPr lang="en-US" smtClean="0"/>
              <a:t>‹#›</a:t>
            </a:fld>
            <a:endParaRPr lang="en-US"/>
          </a:p>
        </p:txBody>
      </p:sp>
    </p:spTree>
    <p:extLst>
      <p:ext uri="{BB962C8B-B14F-4D97-AF65-F5344CB8AC3E}">
        <p14:creationId xmlns:p14="http://schemas.microsoft.com/office/powerpoint/2010/main" val="1124173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C2F5A3-D30B-44C5-9F62-EE5173C3D9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EE5D402-EA8B-4263-946A-83E34491E9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85BD5-80E2-43E0-9A03-3F1B3E23129F}"/>
              </a:ext>
            </a:extLst>
          </p:cNvPr>
          <p:cNvSpPr>
            <a:spLocks noGrp="1"/>
          </p:cNvSpPr>
          <p:nvPr>
            <p:ph type="dt" sz="half" idx="10"/>
          </p:nvPr>
        </p:nvSpPr>
        <p:spPr/>
        <p:txBody>
          <a:bodyPr/>
          <a:lstStyle/>
          <a:p>
            <a:fld id="{935CE939-7C7C-44FD-B67E-7E2064F6667A}" type="datetimeFigureOut">
              <a:rPr lang="en-US" smtClean="0"/>
              <a:t>11/4/2020</a:t>
            </a:fld>
            <a:endParaRPr lang="en-US"/>
          </a:p>
        </p:txBody>
      </p:sp>
      <p:sp>
        <p:nvSpPr>
          <p:cNvPr id="5" name="Footer Placeholder 4">
            <a:extLst>
              <a:ext uri="{FF2B5EF4-FFF2-40B4-BE49-F238E27FC236}">
                <a16:creationId xmlns:a16="http://schemas.microsoft.com/office/drawing/2014/main" id="{6D4C82CC-02C3-4200-9190-55DE3A10C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B1C62-1255-4F18-B95E-96FD557A349B}"/>
              </a:ext>
            </a:extLst>
          </p:cNvPr>
          <p:cNvSpPr>
            <a:spLocks noGrp="1"/>
          </p:cNvSpPr>
          <p:nvPr>
            <p:ph type="sldNum" sz="quarter" idx="12"/>
          </p:nvPr>
        </p:nvSpPr>
        <p:spPr/>
        <p:txBody>
          <a:bodyPr/>
          <a:lstStyle/>
          <a:p>
            <a:fld id="{AF0D35A0-04B0-41EB-AD8B-F4B76380E42D}" type="slidenum">
              <a:rPr lang="en-US" smtClean="0"/>
              <a:t>‹#›</a:t>
            </a:fld>
            <a:endParaRPr lang="en-US"/>
          </a:p>
        </p:txBody>
      </p:sp>
    </p:spTree>
    <p:extLst>
      <p:ext uri="{BB962C8B-B14F-4D97-AF65-F5344CB8AC3E}">
        <p14:creationId xmlns:p14="http://schemas.microsoft.com/office/powerpoint/2010/main" val="758650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7634-FAD3-4A92-B0B0-EE35A9CE14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D7898E-E8E3-4CCC-A3F8-12E7BF57A5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965D4-B79A-4A68-9C27-D48A19E617F8}"/>
              </a:ext>
            </a:extLst>
          </p:cNvPr>
          <p:cNvSpPr>
            <a:spLocks noGrp="1"/>
          </p:cNvSpPr>
          <p:nvPr>
            <p:ph type="dt" sz="half" idx="10"/>
          </p:nvPr>
        </p:nvSpPr>
        <p:spPr/>
        <p:txBody>
          <a:bodyPr/>
          <a:lstStyle/>
          <a:p>
            <a:fld id="{935CE939-7C7C-44FD-B67E-7E2064F6667A}" type="datetimeFigureOut">
              <a:rPr lang="en-US" smtClean="0"/>
              <a:t>11/4/2020</a:t>
            </a:fld>
            <a:endParaRPr lang="en-US"/>
          </a:p>
        </p:txBody>
      </p:sp>
      <p:sp>
        <p:nvSpPr>
          <p:cNvPr id="5" name="Footer Placeholder 4">
            <a:extLst>
              <a:ext uri="{FF2B5EF4-FFF2-40B4-BE49-F238E27FC236}">
                <a16:creationId xmlns:a16="http://schemas.microsoft.com/office/drawing/2014/main" id="{7CE7AF34-6192-4D33-82AF-685DC73C6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A0CB2-7EB7-4587-A259-C2DCECD4AE51}"/>
              </a:ext>
            </a:extLst>
          </p:cNvPr>
          <p:cNvSpPr>
            <a:spLocks noGrp="1"/>
          </p:cNvSpPr>
          <p:nvPr>
            <p:ph type="sldNum" sz="quarter" idx="12"/>
          </p:nvPr>
        </p:nvSpPr>
        <p:spPr/>
        <p:txBody>
          <a:bodyPr/>
          <a:lstStyle/>
          <a:p>
            <a:fld id="{AF0D35A0-04B0-41EB-AD8B-F4B76380E42D}" type="slidenum">
              <a:rPr lang="en-US" smtClean="0"/>
              <a:t>‹#›</a:t>
            </a:fld>
            <a:endParaRPr lang="en-US"/>
          </a:p>
        </p:txBody>
      </p:sp>
    </p:spTree>
    <p:extLst>
      <p:ext uri="{BB962C8B-B14F-4D97-AF65-F5344CB8AC3E}">
        <p14:creationId xmlns:p14="http://schemas.microsoft.com/office/powerpoint/2010/main" val="2140082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1C9C-DB2E-47FA-A397-BB1CCC1095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A97B92-75AF-415A-9B62-6305B84240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DC31CC-E5C0-4DAB-93A6-BCC6A21290C2}"/>
              </a:ext>
            </a:extLst>
          </p:cNvPr>
          <p:cNvSpPr>
            <a:spLocks noGrp="1"/>
          </p:cNvSpPr>
          <p:nvPr>
            <p:ph type="dt" sz="half" idx="10"/>
          </p:nvPr>
        </p:nvSpPr>
        <p:spPr/>
        <p:txBody>
          <a:bodyPr/>
          <a:lstStyle/>
          <a:p>
            <a:fld id="{935CE939-7C7C-44FD-B67E-7E2064F6667A}" type="datetimeFigureOut">
              <a:rPr lang="en-US" smtClean="0"/>
              <a:t>11/4/2020</a:t>
            </a:fld>
            <a:endParaRPr lang="en-US"/>
          </a:p>
        </p:txBody>
      </p:sp>
      <p:sp>
        <p:nvSpPr>
          <p:cNvPr id="5" name="Footer Placeholder 4">
            <a:extLst>
              <a:ext uri="{FF2B5EF4-FFF2-40B4-BE49-F238E27FC236}">
                <a16:creationId xmlns:a16="http://schemas.microsoft.com/office/drawing/2014/main" id="{B9974B3E-7628-4910-A79B-D9092E083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4B68B-1232-478A-AAE2-AAEC827D440F}"/>
              </a:ext>
            </a:extLst>
          </p:cNvPr>
          <p:cNvSpPr>
            <a:spLocks noGrp="1"/>
          </p:cNvSpPr>
          <p:nvPr>
            <p:ph type="sldNum" sz="quarter" idx="12"/>
          </p:nvPr>
        </p:nvSpPr>
        <p:spPr/>
        <p:txBody>
          <a:bodyPr/>
          <a:lstStyle/>
          <a:p>
            <a:fld id="{AF0D35A0-04B0-41EB-AD8B-F4B76380E42D}" type="slidenum">
              <a:rPr lang="en-US" smtClean="0"/>
              <a:t>‹#›</a:t>
            </a:fld>
            <a:endParaRPr lang="en-US"/>
          </a:p>
        </p:txBody>
      </p:sp>
    </p:spTree>
    <p:extLst>
      <p:ext uri="{BB962C8B-B14F-4D97-AF65-F5344CB8AC3E}">
        <p14:creationId xmlns:p14="http://schemas.microsoft.com/office/powerpoint/2010/main" val="3861324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C28B2-9123-4588-8BFB-79730FBE10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9B6D8E-BA67-4168-9456-652D398BFE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27B706-1072-4E90-B890-0782283122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0F186B-C7AF-4A66-BB25-83039DF27FBB}"/>
              </a:ext>
            </a:extLst>
          </p:cNvPr>
          <p:cNvSpPr>
            <a:spLocks noGrp="1"/>
          </p:cNvSpPr>
          <p:nvPr>
            <p:ph type="dt" sz="half" idx="10"/>
          </p:nvPr>
        </p:nvSpPr>
        <p:spPr/>
        <p:txBody>
          <a:bodyPr/>
          <a:lstStyle/>
          <a:p>
            <a:fld id="{935CE939-7C7C-44FD-B67E-7E2064F6667A}" type="datetimeFigureOut">
              <a:rPr lang="en-US" smtClean="0"/>
              <a:t>11/4/2020</a:t>
            </a:fld>
            <a:endParaRPr lang="en-US"/>
          </a:p>
        </p:txBody>
      </p:sp>
      <p:sp>
        <p:nvSpPr>
          <p:cNvPr id="6" name="Footer Placeholder 5">
            <a:extLst>
              <a:ext uri="{FF2B5EF4-FFF2-40B4-BE49-F238E27FC236}">
                <a16:creationId xmlns:a16="http://schemas.microsoft.com/office/drawing/2014/main" id="{45EDB550-CA95-4667-97B8-DC29BB7E1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E50464-C6AF-422B-92A2-D478C06685AF}"/>
              </a:ext>
            </a:extLst>
          </p:cNvPr>
          <p:cNvSpPr>
            <a:spLocks noGrp="1"/>
          </p:cNvSpPr>
          <p:nvPr>
            <p:ph type="sldNum" sz="quarter" idx="12"/>
          </p:nvPr>
        </p:nvSpPr>
        <p:spPr/>
        <p:txBody>
          <a:bodyPr/>
          <a:lstStyle/>
          <a:p>
            <a:fld id="{AF0D35A0-04B0-41EB-AD8B-F4B76380E42D}" type="slidenum">
              <a:rPr lang="en-US" smtClean="0"/>
              <a:t>‹#›</a:t>
            </a:fld>
            <a:endParaRPr lang="en-US"/>
          </a:p>
        </p:txBody>
      </p:sp>
    </p:spTree>
    <p:extLst>
      <p:ext uri="{BB962C8B-B14F-4D97-AF65-F5344CB8AC3E}">
        <p14:creationId xmlns:p14="http://schemas.microsoft.com/office/powerpoint/2010/main" val="2285625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DE6A-7BE4-42CE-9E50-9AC396803A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0DA44C-AA11-4C18-AE1C-A590515CB5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9A767B-62D4-4717-A8DC-FFD8E53B57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BE0F1F-D31B-42A2-9964-DAC331435E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AC5101-AAAE-48AF-889A-4E89661D46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F2DA15-2386-47B8-99C4-453283132F59}"/>
              </a:ext>
            </a:extLst>
          </p:cNvPr>
          <p:cNvSpPr>
            <a:spLocks noGrp="1"/>
          </p:cNvSpPr>
          <p:nvPr>
            <p:ph type="dt" sz="half" idx="10"/>
          </p:nvPr>
        </p:nvSpPr>
        <p:spPr/>
        <p:txBody>
          <a:bodyPr/>
          <a:lstStyle/>
          <a:p>
            <a:fld id="{935CE939-7C7C-44FD-B67E-7E2064F6667A}" type="datetimeFigureOut">
              <a:rPr lang="en-US" smtClean="0"/>
              <a:t>11/4/2020</a:t>
            </a:fld>
            <a:endParaRPr lang="en-US"/>
          </a:p>
        </p:txBody>
      </p:sp>
      <p:sp>
        <p:nvSpPr>
          <p:cNvPr id="8" name="Footer Placeholder 7">
            <a:extLst>
              <a:ext uri="{FF2B5EF4-FFF2-40B4-BE49-F238E27FC236}">
                <a16:creationId xmlns:a16="http://schemas.microsoft.com/office/drawing/2014/main" id="{460D6B80-1975-4C32-9F6E-96E3E56BC5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828F76-CA77-4006-87F7-81C70B9DF899}"/>
              </a:ext>
            </a:extLst>
          </p:cNvPr>
          <p:cNvSpPr>
            <a:spLocks noGrp="1"/>
          </p:cNvSpPr>
          <p:nvPr>
            <p:ph type="sldNum" sz="quarter" idx="12"/>
          </p:nvPr>
        </p:nvSpPr>
        <p:spPr/>
        <p:txBody>
          <a:bodyPr/>
          <a:lstStyle/>
          <a:p>
            <a:fld id="{AF0D35A0-04B0-41EB-AD8B-F4B76380E42D}" type="slidenum">
              <a:rPr lang="en-US" smtClean="0"/>
              <a:t>‹#›</a:t>
            </a:fld>
            <a:endParaRPr lang="en-US"/>
          </a:p>
        </p:txBody>
      </p:sp>
    </p:spTree>
    <p:extLst>
      <p:ext uri="{BB962C8B-B14F-4D97-AF65-F5344CB8AC3E}">
        <p14:creationId xmlns:p14="http://schemas.microsoft.com/office/powerpoint/2010/main" val="119078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B83E-57ED-404A-B034-205C0226F0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528E94-A56E-49B5-8524-5FF00F2ABAA5}"/>
              </a:ext>
            </a:extLst>
          </p:cNvPr>
          <p:cNvSpPr>
            <a:spLocks noGrp="1"/>
          </p:cNvSpPr>
          <p:nvPr>
            <p:ph type="dt" sz="half" idx="10"/>
          </p:nvPr>
        </p:nvSpPr>
        <p:spPr/>
        <p:txBody>
          <a:bodyPr/>
          <a:lstStyle/>
          <a:p>
            <a:fld id="{935CE939-7C7C-44FD-B67E-7E2064F6667A}" type="datetimeFigureOut">
              <a:rPr lang="en-US" smtClean="0"/>
              <a:t>11/4/2020</a:t>
            </a:fld>
            <a:endParaRPr lang="en-US"/>
          </a:p>
        </p:txBody>
      </p:sp>
      <p:sp>
        <p:nvSpPr>
          <p:cNvPr id="4" name="Footer Placeholder 3">
            <a:extLst>
              <a:ext uri="{FF2B5EF4-FFF2-40B4-BE49-F238E27FC236}">
                <a16:creationId xmlns:a16="http://schemas.microsoft.com/office/drawing/2014/main" id="{2B7DFB5D-2256-44A6-9ECB-BAB0561F24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BD2544-1D7F-4C22-9A96-932A00362268}"/>
              </a:ext>
            </a:extLst>
          </p:cNvPr>
          <p:cNvSpPr>
            <a:spLocks noGrp="1"/>
          </p:cNvSpPr>
          <p:nvPr>
            <p:ph type="sldNum" sz="quarter" idx="12"/>
          </p:nvPr>
        </p:nvSpPr>
        <p:spPr/>
        <p:txBody>
          <a:bodyPr/>
          <a:lstStyle/>
          <a:p>
            <a:fld id="{AF0D35A0-04B0-41EB-AD8B-F4B76380E42D}" type="slidenum">
              <a:rPr lang="en-US" smtClean="0"/>
              <a:t>‹#›</a:t>
            </a:fld>
            <a:endParaRPr lang="en-US"/>
          </a:p>
        </p:txBody>
      </p:sp>
    </p:spTree>
    <p:extLst>
      <p:ext uri="{BB962C8B-B14F-4D97-AF65-F5344CB8AC3E}">
        <p14:creationId xmlns:p14="http://schemas.microsoft.com/office/powerpoint/2010/main" val="352170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40EF80-26E9-424E-8882-1EBCDC702090}"/>
              </a:ext>
            </a:extLst>
          </p:cNvPr>
          <p:cNvSpPr>
            <a:spLocks noGrp="1"/>
          </p:cNvSpPr>
          <p:nvPr>
            <p:ph type="dt" sz="half" idx="10"/>
          </p:nvPr>
        </p:nvSpPr>
        <p:spPr/>
        <p:txBody>
          <a:bodyPr/>
          <a:lstStyle/>
          <a:p>
            <a:fld id="{935CE939-7C7C-44FD-B67E-7E2064F6667A}" type="datetimeFigureOut">
              <a:rPr lang="en-US" smtClean="0"/>
              <a:t>11/4/2020</a:t>
            </a:fld>
            <a:endParaRPr lang="en-US"/>
          </a:p>
        </p:txBody>
      </p:sp>
      <p:sp>
        <p:nvSpPr>
          <p:cNvPr id="3" name="Footer Placeholder 2">
            <a:extLst>
              <a:ext uri="{FF2B5EF4-FFF2-40B4-BE49-F238E27FC236}">
                <a16:creationId xmlns:a16="http://schemas.microsoft.com/office/drawing/2014/main" id="{D727448A-33CD-4B3B-AA2E-1412CFAE04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50F3D8-6E96-4212-AEA9-26221492A81C}"/>
              </a:ext>
            </a:extLst>
          </p:cNvPr>
          <p:cNvSpPr>
            <a:spLocks noGrp="1"/>
          </p:cNvSpPr>
          <p:nvPr>
            <p:ph type="sldNum" sz="quarter" idx="12"/>
          </p:nvPr>
        </p:nvSpPr>
        <p:spPr/>
        <p:txBody>
          <a:bodyPr/>
          <a:lstStyle/>
          <a:p>
            <a:fld id="{AF0D35A0-04B0-41EB-AD8B-F4B76380E42D}" type="slidenum">
              <a:rPr lang="en-US" smtClean="0"/>
              <a:t>‹#›</a:t>
            </a:fld>
            <a:endParaRPr lang="en-US"/>
          </a:p>
        </p:txBody>
      </p:sp>
    </p:spTree>
    <p:extLst>
      <p:ext uri="{BB962C8B-B14F-4D97-AF65-F5344CB8AC3E}">
        <p14:creationId xmlns:p14="http://schemas.microsoft.com/office/powerpoint/2010/main" val="335865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9CE9E-2678-49E3-A98B-7ECF0334B1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848746-A175-41BC-A141-43AF2ECF9C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E8F730-22FC-4310-8FCB-9315724B7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DE5825-D408-475D-9356-5F26E046BF4E}"/>
              </a:ext>
            </a:extLst>
          </p:cNvPr>
          <p:cNvSpPr>
            <a:spLocks noGrp="1"/>
          </p:cNvSpPr>
          <p:nvPr>
            <p:ph type="dt" sz="half" idx="10"/>
          </p:nvPr>
        </p:nvSpPr>
        <p:spPr/>
        <p:txBody>
          <a:bodyPr/>
          <a:lstStyle/>
          <a:p>
            <a:fld id="{935CE939-7C7C-44FD-B67E-7E2064F6667A}" type="datetimeFigureOut">
              <a:rPr lang="en-US" smtClean="0"/>
              <a:t>11/4/2020</a:t>
            </a:fld>
            <a:endParaRPr lang="en-US"/>
          </a:p>
        </p:txBody>
      </p:sp>
      <p:sp>
        <p:nvSpPr>
          <p:cNvPr id="6" name="Footer Placeholder 5">
            <a:extLst>
              <a:ext uri="{FF2B5EF4-FFF2-40B4-BE49-F238E27FC236}">
                <a16:creationId xmlns:a16="http://schemas.microsoft.com/office/drawing/2014/main" id="{8EFD61EB-659B-4AA2-873C-A57A6F09B0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939105-2748-4BBD-A78F-3F67A3CC6902}"/>
              </a:ext>
            </a:extLst>
          </p:cNvPr>
          <p:cNvSpPr>
            <a:spLocks noGrp="1"/>
          </p:cNvSpPr>
          <p:nvPr>
            <p:ph type="sldNum" sz="quarter" idx="12"/>
          </p:nvPr>
        </p:nvSpPr>
        <p:spPr/>
        <p:txBody>
          <a:bodyPr/>
          <a:lstStyle/>
          <a:p>
            <a:fld id="{AF0D35A0-04B0-41EB-AD8B-F4B76380E42D}" type="slidenum">
              <a:rPr lang="en-US" smtClean="0"/>
              <a:t>‹#›</a:t>
            </a:fld>
            <a:endParaRPr lang="en-US"/>
          </a:p>
        </p:txBody>
      </p:sp>
    </p:spTree>
    <p:extLst>
      <p:ext uri="{BB962C8B-B14F-4D97-AF65-F5344CB8AC3E}">
        <p14:creationId xmlns:p14="http://schemas.microsoft.com/office/powerpoint/2010/main" val="1475514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3DD17-1676-4378-A58E-F6A6D3DD6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031DEA-4F17-4879-80AE-7A6A7ED40C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CF42B9-64AE-4036-AB0F-845E8796C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D56DC0-7A05-485D-8281-9E713F3C6623}"/>
              </a:ext>
            </a:extLst>
          </p:cNvPr>
          <p:cNvSpPr>
            <a:spLocks noGrp="1"/>
          </p:cNvSpPr>
          <p:nvPr>
            <p:ph type="dt" sz="half" idx="10"/>
          </p:nvPr>
        </p:nvSpPr>
        <p:spPr/>
        <p:txBody>
          <a:bodyPr/>
          <a:lstStyle/>
          <a:p>
            <a:fld id="{935CE939-7C7C-44FD-B67E-7E2064F6667A}" type="datetimeFigureOut">
              <a:rPr lang="en-US" smtClean="0"/>
              <a:t>11/4/2020</a:t>
            </a:fld>
            <a:endParaRPr lang="en-US"/>
          </a:p>
        </p:txBody>
      </p:sp>
      <p:sp>
        <p:nvSpPr>
          <p:cNvPr id="6" name="Footer Placeholder 5">
            <a:extLst>
              <a:ext uri="{FF2B5EF4-FFF2-40B4-BE49-F238E27FC236}">
                <a16:creationId xmlns:a16="http://schemas.microsoft.com/office/drawing/2014/main" id="{2920FAD9-D7F2-4B94-B6C1-72E281F46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EEAFA8-688D-4C63-A484-00B43AF9F3C2}"/>
              </a:ext>
            </a:extLst>
          </p:cNvPr>
          <p:cNvSpPr>
            <a:spLocks noGrp="1"/>
          </p:cNvSpPr>
          <p:nvPr>
            <p:ph type="sldNum" sz="quarter" idx="12"/>
          </p:nvPr>
        </p:nvSpPr>
        <p:spPr/>
        <p:txBody>
          <a:bodyPr/>
          <a:lstStyle/>
          <a:p>
            <a:fld id="{AF0D35A0-04B0-41EB-AD8B-F4B76380E42D}" type="slidenum">
              <a:rPr lang="en-US" smtClean="0"/>
              <a:t>‹#›</a:t>
            </a:fld>
            <a:endParaRPr lang="en-US"/>
          </a:p>
        </p:txBody>
      </p:sp>
    </p:spTree>
    <p:extLst>
      <p:ext uri="{BB962C8B-B14F-4D97-AF65-F5344CB8AC3E}">
        <p14:creationId xmlns:p14="http://schemas.microsoft.com/office/powerpoint/2010/main" val="105213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036F7B-222E-45B7-996B-FB91220F9D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D17FE6-1133-427B-9A6E-BB7B4281EF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06EBBA-615A-43C5-82D5-F9A747E1C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CE939-7C7C-44FD-B67E-7E2064F6667A}" type="datetimeFigureOut">
              <a:rPr lang="en-US" smtClean="0"/>
              <a:t>11/4/2020</a:t>
            </a:fld>
            <a:endParaRPr lang="en-US"/>
          </a:p>
        </p:txBody>
      </p:sp>
      <p:sp>
        <p:nvSpPr>
          <p:cNvPr id="5" name="Footer Placeholder 4">
            <a:extLst>
              <a:ext uri="{FF2B5EF4-FFF2-40B4-BE49-F238E27FC236}">
                <a16:creationId xmlns:a16="http://schemas.microsoft.com/office/drawing/2014/main" id="{92903451-9586-41F3-9CD3-3E2EFF8D54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74FB13-D6CD-40B6-AA5E-F142022B91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0D35A0-04B0-41EB-AD8B-F4B76380E42D}" type="slidenum">
              <a:rPr lang="en-US" smtClean="0"/>
              <a:t>‹#›</a:t>
            </a:fld>
            <a:endParaRPr lang="en-US"/>
          </a:p>
        </p:txBody>
      </p:sp>
    </p:spTree>
    <p:extLst>
      <p:ext uri="{BB962C8B-B14F-4D97-AF65-F5344CB8AC3E}">
        <p14:creationId xmlns:p14="http://schemas.microsoft.com/office/powerpoint/2010/main" val="1018718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64017-5235-4402-A05C-D00D0B18309A}"/>
              </a:ext>
            </a:extLst>
          </p:cNvPr>
          <p:cNvSpPr>
            <a:spLocks noGrp="1"/>
          </p:cNvSpPr>
          <p:nvPr>
            <p:ph type="ctrTitle"/>
          </p:nvPr>
        </p:nvSpPr>
        <p:spPr/>
        <p:txBody>
          <a:bodyPr/>
          <a:lstStyle/>
          <a:p>
            <a:r>
              <a:rPr lang="en-US" dirty="0"/>
              <a:t>MSDAP</a:t>
            </a:r>
          </a:p>
        </p:txBody>
      </p:sp>
      <p:sp>
        <p:nvSpPr>
          <p:cNvPr id="3" name="Subtitle 2">
            <a:extLst>
              <a:ext uri="{FF2B5EF4-FFF2-40B4-BE49-F238E27FC236}">
                <a16:creationId xmlns:a16="http://schemas.microsoft.com/office/drawing/2014/main" id="{BE243454-4AA9-4BEF-926E-1AC911B73CFD}"/>
              </a:ext>
            </a:extLst>
          </p:cNvPr>
          <p:cNvSpPr>
            <a:spLocks noGrp="1"/>
          </p:cNvSpPr>
          <p:nvPr>
            <p:ph type="subTitle" idx="1"/>
          </p:nvPr>
        </p:nvSpPr>
        <p:spPr/>
        <p:txBody>
          <a:bodyPr/>
          <a:lstStyle/>
          <a:p>
            <a:r>
              <a:rPr lang="en-US" dirty="0"/>
              <a:t>Anmol Gautam – AXG190014</a:t>
            </a:r>
          </a:p>
          <a:p>
            <a:r>
              <a:rPr lang="en-US" dirty="0" err="1"/>
              <a:t>Soumyadeep</a:t>
            </a:r>
            <a:r>
              <a:rPr lang="en-US" dirty="0"/>
              <a:t> Choudhury – SXC180056</a:t>
            </a:r>
          </a:p>
          <a:p>
            <a:endParaRPr lang="en-US" dirty="0"/>
          </a:p>
        </p:txBody>
      </p:sp>
    </p:spTree>
    <p:extLst>
      <p:ext uri="{BB962C8B-B14F-4D97-AF65-F5344CB8AC3E}">
        <p14:creationId xmlns:p14="http://schemas.microsoft.com/office/powerpoint/2010/main" val="48252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89CF-FC1D-44B3-B95F-AF9B898BB345}"/>
              </a:ext>
            </a:extLst>
          </p:cNvPr>
          <p:cNvSpPr>
            <a:spLocks noGrp="1"/>
          </p:cNvSpPr>
          <p:nvPr>
            <p:ph type="title"/>
          </p:nvPr>
        </p:nvSpPr>
        <p:spPr/>
        <p:txBody>
          <a:bodyPr/>
          <a:lstStyle/>
          <a:p>
            <a:r>
              <a:rPr lang="en-US" dirty="0"/>
              <a:t>Inputs</a:t>
            </a:r>
          </a:p>
        </p:txBody>
      </p:sp>
      <p:sp>
        <p:nvSpPr>
          <p:cNvPr id="3" name="Content Placeholder 2">
            <a:extLst>
              <a:ext uri="{FF2B5EF4-FFF2-40B4-BE49-F238E27FC236}">
                <a16:creationId xmlns:a16="http://schemas.microsoft.com/office/drawing/2014/main" id="{4C9C9EA8-5356-421B-8D05-806A79D45011}"/>
              </a:ext>
            </a:extLst>
          </p:cNvPr>
          <p:cNvSpPr>
            <a:spLocks noGrp="1"/>
          </p:cNvSpPr>
          <p:nvPr>
            <p:ph idx="1"/>
          </p:nvPr>
        </p:nvSpPr>
        <p:spPr/>
        <p:txBody>
          <a:bodyPr/>
          <a:lstStyle/>
          <a:p>
            <a:r>
              <a:rPr lang="en-US" dirty="0" err="1"/>
              <a:t>Dclk</a:t>
            </a:r>
            <a:r>
              <a:rPr lang="en-US" dirty="0"/>
              <a:t> = 768 kHz</a:t>
            </a:r>
          </a:p>
          <a:p>
            <a:r>
              <a:rPr lang="en-US" dirty="0" err="1"/>
              <a:t>Sclk</a:t>
            </a:r>
            <a:r>
              <a:rPr lang="en-US" dirty="0"/>
              <a:t> = 26.88 MHz</a:t>
            </a:r>
          </a:p>
        </p:txBody>
      </p:sp>
      <p:pic>
        <p:nvPicPr>
          <p:cNvPr id="4" name="Picture 3">
            <a:extLst>
              <a:ext uri="{FF2B5EF4-FFF2-40B4-BE49-F238E27FC236}">
                <a16:creationId xmlns:a16="http://schemas.microsoft.com/office/drawing/2014/main" id="{C7ABD8DE-B1E2-4039-B2C3-FB3E23A0932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9819" y="1606930"/>
            <a:ext cx="8224838" cy="3644140"/>
          </a:xfrm>
          <a:prstGeom prst="rect">
            <a:avLst/>
          </a:prstGeom>
          <a:noFill/>
          <a:ln>
            <a:noFill/>
          </a:ln>
        </p:spPr>
      </p:pic>
    </p:spTree>
    <p:extLst>
      <p:ext uri="{BB962C8B-B14F-4D97-AF65-F5344CB8AC3E}">
        <p14:creationId xmlns:p14="http://schemas.microsoft.com/office/powerpoint/2010/main" val="267930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11156-9198-4ABC-8571-17E432F5A7BB}"/>
              </a:ext>
            </a:extLst>
          </p:cNvPr>
          <p:cNvSpPr>
            <a:spLocks noGrp="1"/>
          </p:cNvSpPr>
          <p:nvPr>
            <p:ph type="title"/>
          </p:nvPr>
        </p:nvSpPr>
        <p:spPr>
          <a:xfrm>
            <a:off x="838200" y="365126"/>
            <a:ext cx="10515600" cy="899704"/>
          </a:xfrm>
        </p:spPr>
        <p:txBody>
          <a:bodyPr/>
          <a:lstStyle/>
          <a:p>
            <a:r>
              <a:rPr lang="en-US" dirty="0"/>
              <a:t>Waveforms – State 0 - 1</a:t>
            </a:r>
          </a:p>
        </p:txBody>
      </p:sp>
      <p:pic>
        <p:nvPicPr>
          <p:cNvPr id="4" name="Content Placeholder 3">
            <a:extLst>
              <a:ext uri="{FF2B5EF4-FFF2-40B4-BE49-F238E27FC236}">
                <a16:creationId xmlns:a16="http://schemas.microsoft.com/office/drawing/2014/main" id="{EC33C4F8-1185-4615-AFB1-C3349347408F}"/>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38828" y="2010817"/>
            <a:ext cx="9114343" cy="3078428"/>
          </a:xfrm>
          <a:prstGeom prst="rect">
            <a:avLst/>
          </a:prstGeom>
          <a:noFill/>
          <a:ln>
            <a:noFill/>
          </a:ln>
        </p:spPr>
      </p:pic>
    </p:spTree>
    <p:extLst>
      <p:ext uri="{BB962C8B-B14F-4D97-AF65-F5344CB8AC3E}">
        <p14:creationId xmlns:p14="http://schemas.microsoft.com/office/powerpoint/2010/main" val="367613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22DDB-3943-4E3D-8F54-1ECE6907A49E}"/>
              </a:ext>
            </a:extLst>
          </p:cNvPr>
          <p:cNvSpPr>
            <a:spLocks noGrp="1"/>
          </p:cNvSpPr>
          <p:nvPr>
            <p:ph type="title"/>
          </p:nvPr>
        </p:nvSpPr>
        <p:spPr/>
        <p:txBody>
          <a:bodyPr/>
          <a:lstStyle/>
          <a:p>
            <a:r>
              <a:rPr lang="en-US" dirty="0"/>
              <a:t>Waveforms – State 1 - 2</a:t>
            </a:r>
          </a:p>
        </p:txBody>
      </p:sp>
      <p:pic>
        <p:nvPicPr>
          <p:cNvPr id="4" name="Content Placeholder 3">
            <a:extLst>
              <a:ext uri="{FF2B5EF4-FFF2-40B4-BE49-F238E27FC236}">
                <a16:creationId xmlns:a16="http://schemas.microsoft.com/office/drawing/2014/main" id="{F1ADEB9C-4E30-41BA-B4AA-811DE27D639F}"/>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88128" y="2118035"/>
            <a:ext cx="7950431" cy="2994068"/>
          </a:xfrm>
          <a:prstGeom prst="rect">
            <a:avLst/>
          </a:prstGeom>
          <a:noFill/>
          <a:ln>
            <a:noFill/>
          </a:ln>
        </p:spPr>
      </p:pic>
    </p:spTree>
    <p:extLst>
      <p:ext uri="{BB962C8B-B14F-4D97-AF65-F5344CB8AC3E}">
        <p14:creationId xmlns:p14="http://schemas.microsoft.com/office/powerpoint/2010/main" val="2139256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006A-F9BC-459C-88F4-729DB05782E9}"/>
              </a:ext>
            </a:extLst>
          </p:cNvPr>
          <p:cNvSpPr>
            <a:spLocks noGrp="1"/>
          </p:cNvSpPr>
          <p:nvPr>
            <p:ph type="title"/>
          </p:nvPr>
        </p:nvSpPr>
        <p:spPr/>
        <p:txBody>
          <a:bodyPr/>
          <a:lstStyle/>
          <a:p>
            <a:r>
              <a:rPr lang="en-US" dirty="0"/>
              <a:t>Waveforms – State 2 - 3</a:t>
            </a:r>
          </a:p>
        </p:txBody>
      </p:sp>
      <p:pic>
        <p:nvPicPr>
          <p:cNvPr id="5" name="Content Placeholder 4">
            <a:extLst>
              <a:ext uri="{FF2B5EF4-FFF2-40B4-BE49-F238E27FC236}">
                <a16:creationId xmlns:a16="http://schemas.microsoft.com/office/drawing/2014/main" id="{5A58E452-BA48-4C2C-8E1E-0F4D4232880B}"/>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09256" y="2230583"/>
            <a:ext cx="9365672" cy="3505200"/>
          </a:xfrm>
          <a:prstGeom prst="rect">
            <a:avLst/>
          </a:prstGeom>
          <a:noFill/>
          <a:ln>
            <a:noFill/>
          </a:ln>
        </p:spPr>
      </p:pic>
    </p:spTree>
    <p:extLst>
      <p:ext uri="{BB962C8B-B14F-4D97-AF65-F5344CB8AC3E}">
        <p14:creationId xmlns:p14="http://schemas.microsoft.com/office/powerpoint/2010/main" val="3727807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33D3-F3AD-4F44-B82D-BB0600E37AF2}"/>
              </a:ext>
            </a:extLst>
          </p:cNvPr>
          <p:cNvSpPr>
            <a:spLocks noGrp="1"/>
          </p:cNvSpPr>
          <p:nvPr>
            <p:ph type="title"/>
          </p:nvPr>
        </p:nvSpPr>
        <p:spPr/>
        <p:txBody>
          <a:bodyPr/>
          <a:lstStyle/>
          <a:p>
            <a:r>
              <a:rPr lang="en-US" dirty="0"/>
              <a:t>Waveforms – State 3 - 4</a:t>
            </a:r>
          </a:p>
        </p:txBody>
      </p:sp>
      <p:pic>
        <p:nvPicPr>
          <p:cNvPr id="4" name="Content Placeholder 3">
            <a:extLst>
              <a:ext uri="{FF2B5EF4-FFF2-40B4-BE49-F238E27FC236}">
                <a16:creationId xmlns:a16="http://schemas.microsoft.com/office/drawing/2014/main" id="{CE539AA1-C3CC-4EE7-B3BD-EBD83AAC7CD6}"/>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32708" y="2241981"/>
            <a:ext cx="8790709" cy="3214255"/>
          </a:xfrm>
          <a:prstGeom prst="rect">
            <a:avLst/>
          </a:prstGeom>
          <a:noFill/>
          <a:ln>
            <a:noFill/>
          </a:ln>
        </p:spPr>
      </p:pic>
    </p:spTree>
    <p:extLst>
      <p:ext uri="{BB962C8B-B14F-4D97-AF65-F5344CB8AC3E}">
        <p14:creationId xmlns:p14="http://schemas.microsoft.com/office/powerpoint/2010/main" val="3863786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BAA21-6470-4F65-B4CE-89D2BBC149D1}"/>
              </a:ext>
            </a:extLst>
          </p:cNvPr>
          <p:cNvSpPr>
            <a:spLocks noGrp="1"/>
          </p:cNvSpPr>
          <p:nvPr>
            <p:ph type="title"/>
          </p:nvPr>
        </p:nvSpPr>
        <p:spPr/>
        <p:txBody>
          <a:bodyPr/>
          <a:lstStyle/>
          <a:p>
            <a:r>
              <a:rPr lang="en-US" dirty="0"/>
              <a:t>Waveforms – State 4 - 5</a:t>
            </a:r>
          </a:p>
        </p:txBody>
      </p:sp>
      <p:pic>
        <p:nvPicPr>
          <p:cNvPr id="4" name="Content Placeholder 3">
            <a:extLst>
              <a:ext uri="{FF2B5EF4-FFF2-40B4-BE49-F238E27FC236}">
                <a16:creationId xmlns:a16="http://schemas.microsoft.com/office/drawing/2014/main" id="{BE26F42E-31A1-475F-B459-B169509B49D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84542" y="2098964"/>
            <a:ext cx="9799093" cy="3186915"/>
          </a:xfrm>
          <a:prstGeom prst="rect">
            <a:avLst/>
          </a:prstGeom>
          <a:noFill/>
          <a:ln>
            <a:noFill/>
          </a:ln>
        </p:spPr>
      </p:pic>
    </p:spTree>
    <p:extLst>
      <p:ext uri="{BB962C8B-B14F-4D97-AF65-F5344CB8AC3E}">
        <p14:creationId xmlns:p14="http://schemas.microsoft.com/office/powerpoint/2010/main" val="1952224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7CCD-FC06-446F-9702-6CDD4E8132B7}"/>
              </a:ext>
            </a:extLst>
          </p:cNvPr>
          <p:cNvSpPr>
            <a:spLocks noGrp="1"/>
          </p:cNvSpPr>
          <p:nvPr>
            <p:ph type="title"/>
          </p:nvPr>
        </p:nvSpPr>
        <p:spPr/>
        <p:txBody>
          <a:bodyPr/>
          <a:lstStyle/>
          <a:p>
            <a:r>
              <a:rPr lang="en-US" dirty="0"/>
              <a:t>Waveforms – State 5 - 6</a:t>
            </a:r>
          </a:p>
        </p:txBody>
      </p:sp>
      <p:pic>
        <p:nvPicPr>
          <p:cNvPr id="4" name="Content Placeholder 3">
            <a:extLst>
              <a:ext uri="{FF2B5EF4-FFF2-40B4-BE49-F238E27FC236}">
                <a16:creationId xmlns:a16="http://schemas.microsoft.com/office/drawing/2014/main" id="{089A2719-0EDD-4061-BCE5-4DDED4C497D0}"/>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35728" y="2251364"/>
            <a:ext cx="8638308" cy="2937164"/>
          </a:xfrm>
          <a:prstGeom prst="rect">
            <a:avLst/>
          </a:prstGeom>
          <a:noFill/>
          <a:ln>
            <a:noFill/>
          </a:ln>
        </p:spPr>
      </p:pic>
    </p:spTree>
    <p:extLst>
      <p:ext uri="{BB962C8B-B14F-4D97-AF65-F5344CB8AC3E}">
        <p14:creationId xmlns:p14="http://schemas.microsoft.com/office/powerpoint/2010/main" val="3078363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BBE3D-8250-4EE3-B5C2-744FB481E4D5}"/>
              </a:ext>
            </a:extLst>
          </p:cNvPr>
          <p:cNvSpPr>
            <a:spLocks noGrp="1"/>
          </p:cNvSpPr>
          <p:nvPr>
            <p:ph type="title"/>
          </p:nvPr>
        </p:nvSpPr>
        <p:spPr/>
        <p:txBody>
          <a:bodyPr/>
          <a:lstStyle/>
          <a:p>
            <a:r>
              <a:rPr lang="en-US" dirty="0"/>
              <a:t>Waveforms – State 6 - 8</a:t>
            </a:r>
          </a:p>
        </p:txBody>
      </p:sp>
      <p:pic>
        <p:nvPicPr>
          <p:cNvPr id="8" name="Content Placeholder 7">
            <a:extLst>
              <a:ext uri="{FF2B5EF4-FFF2-40B4-BE49-F238E27FC236}">
                <a16:creationId xmlns:a16="http://schemas.microsoft.com/office/drawing/2014/main" id="{45B6F655-03B8-4CDC-AB10-455C9656CE44}"/>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33945" y="2175163"/>
            <a:ext cx="9621981" cy="3338946"/>
          </a:xfrm>
          <a:prstGeom prst="rect">
            <a:avLst/>
          </a:prstGeom>
          <a:noFill/>
          <a:ln>
            <a:noFill/>
          </a:ln>
        </p:spPr>
      </p:pic>
    </p:spTree>
    <p:extLst>
      <p:ext uri="{BB962C8B-B14F-4D97-AF65-F5344CB8AC3E}">
        <p14:creationId xmlns:p14="http://schemas.microsoft.com/office/powerpoint/2010/main" val="697552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4DED1-70A6-47FA-9FD8-04C0AA397C8B}"/>
              </a:ext>
            </a:extLst>
          </p:cNvPr>
          <p:cNvSpPr>
            <a:spLocks noGrp="1"/>
          </p:cNvSpPr>
          <p:nvPr>
            <p:ph type="title"/>
          </p:nvPr>
        </p:nvSpPr>
        <p:spPr/>
        <p:txBody>
          <a:bodyPr/>
          <a:lstStyle/>
          <a:p>
            <a:r>
              <a:rPr lang="en-US" dirty="0"/>
              <a:t>Waveforms – State 6 – 7 – 5 – 6 </a:t>
            </a:r>
          </a:p>
        </p:txBody>
      </p:sp>
      <p:pic>
        <p:nvPicPr>
          <p:cNvPr id="4" name="Content Placeholder 3">
            <a:extLst>
              <a:ext uri="{FF2B5EF4-FFF2-40B4-BE49-F238E27FC236}">
                <a16:creationId xmlns:a16="http://schemas.microsoft.com/office/drawing/2014/main" id="{5E8817AD-EADB-4974-9B4E-C06FC9A9DF40}"/>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66165" y="2157285"/>
            <a:ext cx="9214555" cy="3091023"/>
          </a:xfrm>
          <a:prstGeom prst="rect">
            <a:avLst/>
          </a:prstGeom>
          <a:noFill/>
          <a:ln>
            <a:noFill/>
          </a:ln>
        </p:spPr>
      </p:pic>
    </p:spTree>
    <p:extLst>
      <p:ext uri="{BB962C8B-B14F-4D97-AF65-F5344CB8AC3E}">
        <p14:creationId xmlns:p14="http://schemas.microsoft.com/office/powerpoint/2010/main" val="3174309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69D6-C5A5-4909-BD64-9E208B38DD48}"/>
              </a:ext>
            </a:extLst>
          </p:cNvPr>
          <p:cNvSpPr>
            <a:spLocks noGrp="1"/>
          </p:cNvSpPr>
          <p:nvPr>
            <p:ph type="title"/>
          </p:nvPr>
        </p:nvSpPr>
        <p:spPr>
          <a:xfrm>
            <a:off x="4589318" y="2637270"/>
            <a:ext cx="3013364" cy="1325563"/>
          </a:xfrm>
        </p:spPr>
        <p:txBody>
          <a:bodyPr/>
          <a:lstStyle/>
          <a:p>
            <a:r>
              <a:rPr lang="en-US" dirty="0"/>
              <a:t>THANK YOU</a:t>
            </a:r>
          </a:p>
        </p:txBody>
      </p:sp>
    </p:spTree>
    <p:extLst>
      <p:ext uri="{BB962C8B-B14F-4D97-AF65-F5344CB8AC3E}">
        <p14:creationId xmlns:p14="http://schemas.microsoft.com/office/powerpoint/2010/main" val="3091832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BE03A-E5A3-4907-9959-0B8CA2811E86}"/>
              </a:ext>
            </a:extLst>
          </p:cNvPr>
          <p:cNvSpPr>
            <a:spLocks noGrp="1"/>
          </p:cNvSpPr>
          <p:nvPr>
            <p:ph type="title"/>
          </p:nvPr>
        </p:nvSpPr>
        <p:spPr>
          <a:xfrm>
            <a:off x="838200" y="365126"/>
            <a:ext cx="10515600" cy="1054966"/>
          </a:xfrm>
        </p:spPr>
        <p:txBody>
          <a:bodyPr/>
          <a:lstStyle/>
          <a:p>
            <a:r>
              <a:rPr lang="en-US" dirty="0"/>
              <a:t>Algorithm Description</a:t>
            </a:r>
          </a:p>
        </p:txBody>
      </p:sp>
      <p:sp>
        <p:nvSpPr>
          <p:cNvPr id="3" name="Content Placeholder 2">
            <a:extLst>
              <a:ext uri="{FF2B5EF4-FFF2-40B4-BE49-F238E27FC236}">
                <a16:creationId xmlns:a16="http://schemas.microsoft.com/office/drawing/2014/main" id="{1A3176EB-5F78-4A01-9B09-5ACEC383D671}"/>
              </a:ext>
            </a:extLst>
          </p:cNvPr>
          <p:cNvSpPr>
            <a:spLocks noGrp="1"/>
          </p:cNvSpPr>
          <p:nvPr>
            <p:ph idx="1"/>
          </p:nvPr>
        </p:nvSpPr>
        <p:spPr/>
        <p:txBody>
          <a:bodyPr>
            <a:normAutofit/>
          </a:bodyPr>
          <a:lstStyle/>
          <a:p>
            <a:r>
              <a:rPr lang="en-US" sz="2000" dirty="0"/>
              <a:t>MSDAP uses the implementation of linear convolution for audio processors.</a:t>
            </a:r>
          </a:p>
          <a:p>
            <a:pPr marL="0" indent="0">
              <a:buNone/>
            </a:pPr>
            <a:endParaRPr lang="en-US" sz="2000" dirty="0"/>
          </a:p>
          <a:p>
            <a:endParaRPr lang="en-US" sz="2000" dirty="0"/>
          </a:p>
          <a:p>
            <a:r>
              <a:rPr lang="en-US" sz="2000" dirty="0"/>
              <a:t>Where y(n)</a:t>
            </a:r>
            <a:r>
              <a:rPr lang="en-US" sz="2000" dirty="0">
                <a:sym typeface="Wingdings" panose="05000000000000000000" pitchFamily="2" charset="2"/>
              </a:rPr>
              <a:t> output sample, x(n)  input sample, h(k)  filter coefficients, N  order of the filter</a:t>
            </a:r>
          </a:p>
          <a:p>
            <a:r>
              <a:rPr lang="en-US" sz="2000" dirty="0">
                <a:sym typeface="Wingdings" panose="05000000000000000000" pitchFamily="2" charset="2"/>
              </a:rPr>
              <a:t>The convolution of the FIR filter proposed by the MSDAP paper is as follow: </a:t>
            </a:r>
          </a:p>
          <a:p>
            <a:pPr marL="0" indent="0">
              <a:buNone/>
            </a:pPr>
            <a:endParaRPr lang="en-US" sz="2000" dirty="0">
              <a:sym typeface="Wingdings" panose="05000000000000000000" pitchFamily="2" charset="2"/>
            </a:endParaRPr>
          </a:p>
          <a:p>
            <a:endParaRPr lang="en-US" sz="2000" dirty="0">
              <a:sym typeface="Wingdings" panose="05000000000000000000" pitchFamily="2" charset="2"/>
            </a:endParaRPr>
          </a:p>
          <a:p>
            <a:r>
              <a:rPr lang="en-US" sz="2000" dirty="0">
                <a:sym typeface="Wingdings" panose="05000000000000000000" pitchFamily="2" charset="2"/>
              </a:rPr>
              <a:t>This reduces the normal computation of the convolution using standard formula.</a:t>
            </a:r>
          </a:p>
          <a:p>
            <a:r>
              <a:rPr lang="en-US" sz="1800" dirty="0">
                <a:effectLst/>
                <a:latin typeface="Calibri" panose="020F0502020204030204" pitchFamily="34" charset="0"/>
                <a:ea typeface="Times New Roman" panose="02020603050405020304" pitchFamily="18" charset="0"/>
              </a:rPr>
              <a:t>where  </a:t>
            </a:r>
            <a:r>
              <a:rPr lang="en-US" sz="1800" dirty="0" err="1">
                <a:effectLst/>
                <a:latin typeface="Calibri" panose="020F0502020204030204" pitchFamily="34" charset="0"/>
                <a:ea typeface="Times New Roman" panose="02020603050405020304" pitchFamily="18" charset="0"/>
              </a:rPr>
              <a:t>x</a:t>
            </a:r>
            <a:r>
              <a:rPr lang="en-US" sz="1800" baseline="-25000" dirty="0" err="1">
                <a:effectLst/>
                <a:latin typeface="Calibri" panose="020F0502020204030204" pitchFamily="34" charset="0"/>
                <a:ea typeface="Times New Roman" panose="02020603050405020304" pitchFamily="18" charset="0"/>
              </a:rPr>
              <a:t>j</a:t>
            </a:r>
            <a:r>
              <a:rPr lang="en-US" sz="1800" dirty="0">
                <a:effectLst/>
                <a:latin typeface="Calibri" panose="020F0502020204030204" pitchFamily="34" charset="0"/>
                <a:ea typeface="Times New Roman" panose="02020603050405020304" pitchFamily="18" charset="0"/>
              </a:rPr>
              <a:t> (l) є {± x(n-k)}, 1 ≤ l ≤ </a:t>
            </a:r>
            <a:r>
              <a:rPr lang="en-US" sz="1800" dirty="0" err="1">
                <a:effectLst/>
                <a:latin typeface="Calibri" panose="020F0502020204030204" pitchFamily="34" charset="0"/>
                <a:ea typeface="Times New Roman" panose="02020603050405020304" pitchFamily="18" charset="0"/>
              </a:rPr>
              <a:t>r</a:t>
            </a:r>
            <a:r>
              <a:rPr lang="en-US" sz="1800" baseline="-25000" dirty="0" err="1">
                <a:effectLst/>
                <a:latin typeface="Calibri" panose="020F0502020204030204" pitchFamily="34" charset="0"/>
                <a:ea typeface="Times New Roman" panose="02020603050405020304" pitchFamily="18" charset="0"/>
              </a:rPr>
              <a:t>j</a:t>
            </a:r>
            <a:r>
              <a:rPr lang="en-US" sz="1800" dirty="0">
                <a:effectLst/>
                <a:latin typeface="Calibri" panose="020F0502020204030204" pitchFamily="34" charset="0"/>
                <a:ea typeface="Times New Roman" panose="02020603050405020304" pitchFamily="18" charset="0"/>
              </a:rPr>
              <a:t>, and </a:t>
            </a:r>
            <a:r>
              <a:rPr lang="en-US" sz="1800" dirty="0" err="1">
                <a:effectLst/>
                <a:latin typeface="Calibri" panose="020F0502020204030204" pitchFamily="34" charset="0"/>
                <a:ea typeface="Times New Roman" panose="02020603050405020304" pitchFamily="18" charset="0"/>
              </a:rPr>
              <a:t>r</a:t>
            </a:r>
            <a:r>
              <a:rPr lang="en-US" sz="1800" baseline="-25000" dirty="0" err="1">
                <a:effectLst/>
                <a:latin typeface="Calibri" panose="020F0502020204030204" pitchFamily="34" charset="0"/>
                <a:ea typeface="Times New Roman" panose="02020603050405020304" pitchFamily="18" charset="0"/>
              </a:rPr>
              <a:t>j</a:t>
            </a:r>
            <a:r>
              <a:rPr lang="en-US" sz="1800" dirty="0">
                <a:effectLst/>
                <a:latin typeface="Calibri" panose="020F0502020204030204" pitchFamily="34" charset="0"/>
                <a:ea typeface="Times New Roman" panose="02020603050405020304" pitchFamily="18" charset="0"/>
              </a:rPr>
              <a:t> is the total number of the power of two (POT) digits ±2</a:t>
            </a:r>
            <a:r>
              <a:rPr lang="en-US" sz="1800" baseline="30000" dirty="0">
                <a:effectLst/>
                <a:latin typeface="Calibri" panose="020F0502020204030204" pitchFamily="34" charset="0"/>
                <a:ea typeface="Times New Roman" panose="02020603050405020304" pitchFamily="18" charset="0"/>
              </a:rPr>
              <a:t>-j</a:t>
            </a:r>
            <a:r>
              <a:rPr lang="en-US" sz="1800" dirty="0">
                <a:effectLst/>
                <a:latin typeface="Calibri" panose="020F0502020204030204" pitchFamily="34" charset="0"/>
                <a:ea typeface="Times New Roman" panose="02020603050405020304" pitchFamily="18" charset="0"/>
              </a:rPr>
              <a:t> occurred among all filter POT coefficients.</a:t>
            </a:r>
            <a:endParaRPr lang="en-US" sz="1800" dirty="0">
              <a:effectLst/>
              <a:latin typeface="Times New Roman" panose="02020603050405020304" pitchFamily="18" charset="0"/>
              <a:ea typeface="Times New Roman" panose="02020603050405020304" pitchFamily="18" charset="0"/>
            </a:endParaRPr>
          </a:p>
          <a:p>
            <a:endParaRPr lang="en-US" sz="2000" dirty="0"/>
          </a:p>
        </p:txBody>
      </p:sp>
      <p:pic>
        <p:nvPicPr>
          <p:cNvPr id="5" name="Picture 4">
            <a:extLst>
              <a:ext uri="{FF2B5EF4-FFF2-40B4-BE49-F238E27FC236}">
                <a16:creationId xmlns:a16="http://schemas.microsoft.com/office/drawing/2014/main" id="{780A7B2B-F2B5-43C1-B28F-5DE7EF9980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15303" y="2159101"/>
            <a:ext cx="2547734" cy="819543"/>
          </a:xfrm>
          <a:prstGeom prst="rect">
            <a:avLst/>
          </a:prstGeom>
          <a:noFill/>
          <a:ln>
            <a:noFill/>
          </a:ln>
        </p:spPr>
      </p:pic>
      <p:pic>
        <p:nvPicPr>
          <p:cNvPr id="6" name="Picture 5">
            <a:extLst>
              <a:ext uri="{FF2B5EF4-FFF2-40B4-BE49-F238E27FC236}">
                <a16:creationId xmlns:a16="http://schemas.microsoft.com/office/drawing/2014/main" id="{9373DD37-B24B-42A6-B0BA-4738B975215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63377" y="4091327"/>
            <a:ext cx="3380641" cy="373380"/>
          </a:xfrm>
          <a:prstGeom prst="rect">
            <a:avLst/>
          </a:prstGeom>
          <a:noFill/>
          <a:ln>
            <a:noFill/>
          </a:ln>
        </p:spPr>
      </p:pic>
      <p:pic>
        <p:nvPicPr>
          <p:cNvPr id="7" name="Picture 6">
            <a:extLst>
              <a:ext uri="{FF2B5EF4-FFF2-40B4-BE49-F238E27FC236}">
                <a16:creationId xmlns:a16="http://schemas.microsoft.com/office/drawing/2014/main" id="{75A45843-EE78-436B-B71B-681910DA6DD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863377" y="4475480"/>
            <a:ext cx="3424996" cy="459443"/>
          </a:xfrm>
          <a:prstGeom prst="rect">
            <a:avLst/>
          </a:prstGeom>
          <a:noFill/>
          <a:ln>
            <a:noFill/>
          </a:ln>
        </p:spPr>
      </p:pic>
    </p:spTree>
    <p:extLst>
      <p:ext uri="{BB962C8B-B14F-4D97-AF65-F5344CB8AC3E}">
        <p14:creationId xmlns:p14="http://schemas.microsoft.com/office/powerpoint/2010/main" val="2170686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9C6FF-5A1E-4DA0-8C1B-5E6C0EF2CE1A}"/>
              </a:ext>
            </a:extLst>
          </p:cNvPr>
          <p:cNvSpPr>
            <a:spLocks noGrp="1"/>
          </p:cNvSpPr>
          <p:nvPr>
            <p:ph type="title"/>
          </p:nvPr>
        </p:nvSpPr>
        <p:spPr/>
        <p:txBody>
          <a:bodyPr/>
          <a:lstStyle/>
          <a:p>
            <a:r>
              <a:rPr lang="en-US" dirty="0"/>
              <a:t>Block Diagram</a:t>
            </a:r>
          </a:p>
        </p:txBody>
      </p:sp>
      <p:pic>
        <p:nvPicPr>
          <p:cNvPr id="4" name="Content Placeholder 3">
            <a:extLst>
              <a:ext uri="{FF2B5EF4-FFF2-40B4-BE49-F238E27FC236}">
                <a16:creationId xmlns:a16="http://schemas.microsoft.com/office/drawing/2014/main" id="{C74CDAF5-A7B4-41CF-B2EB-FDD0F3AFC4E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58444" y="1745673"/>
            <a:ext cx="9433010" cy="4304773"/>
          </a:xfrm>
          <a:prstGeom prst="rect">
            <a:avLst/>
          </a:prstGeom>
          <a:noFill/>
          <a:ln>
            <a:noFill/>
          </a:ln>
        </p:spPr>
      </p:pic>
    </p:spTree>
    <p:extLst>
      <p:ext uri="{BB962C8B-B14F-4D97-AF65-F5344CB8AC3E}">
        <p14:creationId xmlns:p14="http://schemas.microsoft.com/office/powerpoint/2010/main" val="33816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BD168-48C9-4B11-A7F2-8BA2B05FA740}"/>
              </a:ext>
            </a:extLst>
          </p:cNvPr>
          <p:cNvSpPr>
            <a:spLocks noGrp="1"/>
          </p:cNvSpPr>
          <p:nvPr>
            <p:ph type="title"/>
          </p:nvPr>
        </p:nvSpPr>
        <p:spPr>
          <a:xfrm>
            <a:off x="838200" y="365125"/>
            <a:ext cx="10515600" cy="1006475"/>
          </a:xfrm>
        </p:spPr>
        <p:txBody>
          <a:bodyPr/>
          <a:lstStyle/>
          <a:p>
            <a:r>
              <a:rPr lang="en-US" dirty="0"/>
              <a:t>Pin Settings – Input Pins</a:t>
            </a:r>
          </a:p>
        </p:txBody>
      </p:sp>
      <p:sp>
        <p:nvSpPr>
          <p:cNvPr id="3" name="Content Placeholder 2">
            <a:extLst>
              <a:ext uri="{FF2B5EF4-FFF2-40B4-BE49-F238E27FC236}">
                <a16:creationId xmlns:a16="http://schemas.microsoft.com/office/drawing/2014/main" id="{DD1C59D8-0798-4FCC-85E7-AD40B7C3AFBE}"/>
              </a:ext>
            </a:extLst>
          </p:cNvPr>
          <p:cNvSpPr>
            <a:spLocks noGrp="1"/>
          </p:cNvSpPr>
          <p:nvPr>
            <p:ph idx="1"/>
          </p:nvPr>
        </p:nvSpPr>
        <p:spPr>
          <a:xfrm>
            <a:off x="838200" y="1496291"/>
            <a:ext cx="10515600" cy="4680672"/>
          </a:xfrm>
        </p:spPr>
        <p:txBody>
          <a:bodyPr>
            <a:normAutofit/>
          </a:bodyPr>
          <a:lstStyle/>
          <a:p>
            <a:pPr marL="0" marR="0" algn="just">
              <a:spcBef>
                <a:spcPts val="0"/>
              </a:spcBef>
              <a:spcAft>
                <a:spcPts val="0"/>
              </a:spcAft>
            </a:pPr>
            <a:r>
              <a:rPr lang="en-US" sz="1800" dirty="0" err="1">
                <a:effectLst/>
                <a:latin typeface="Calibri" panose="020F0502020204030204" pitchFamily="34" charset="0"/>
                <a:ea typeface="Times New Roman" panose="02020603050405020304" pitchFamily="18" charset="0"/>
              </a:rPr>
              <a:t>Dclk</a:t>
            </a:r>
            <a:r>
              <a:rPr lang="en-US" sz="180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rPr>
              <a:t> This is the data clock of the system and the frequency is 768kHz.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Calibri" panose="020F0502020204030204" pitchFamily="34" charset="0"/>
                <a:ea typeface="Times New Roman" panose="02020603050405020304" pitchFamily="18" charset="0"/>
              </a:rPr>
              <a:t>Start </a:t>
            </a:r>
            <a:r>
              <a:rPr lang="en-US" sz="1800" dirty="0">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rPr>
              <a:t> This is used to initialize the chip. In the beginning when start is high then all the registers are initialized.</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Calibri" panose="020F0502020204030204" pitchFamily="34" charset="0"/>
                <a:ea typeface="Times New Roman" panose="02020603050405020304" pitchFamily="18" charset="0"/>
              </a:rPr>
              <a:t>Reset </a:t>
            </a:r>
            <a:r>
              <a:rPr lang="en-US" sz="1800" dirty="0">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rPr>
              <a:t> When reset is high (because our specification said reset = 1), the system goes to state 7. </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1800" dirty="0">
                <a:effectLst/>
                <a:latin typeface="Calibri" panose="020F050202020403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err="1">
                <a:effectLst/>
                <a:latin typeface="Calibri" panose="020F0502020204030204" pitchFamily="34" charset="0"/>
                <a:ea typeface="Times New Roman" panose="02020603050405020304" pitchFamily="18" charset="0"/>
              </a:rPr>
              <a:t>InputL</a:t>
            </a:r>
            <a:r>
              <a:rPr lang="en-US" sz="180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rPr>
              <a:t> This is a 16bit wire which transmits left data from testbench </a:t>
            </a:r>
            <a:r>
              <a:rPr lang="en-US" sz="1800" dirty="0" err="1">
                <a:effectLst/>
                <a:latin typeface="Calibri" panose="020F0502020204030204" pitchFamily="34" charset="0"/>
                <a:ea typeface="Times New Roman" panose="02020603050405020304" pitchFamily="18" charset="0"/>
              </a:rPr>
              <a:t>parallely</a:t>
            </a:r>
            <a:r>
              <a:rPr lang="en-US" sz="1800" dirty="0">
                <a:effectLst/>
                <a:latin typeface="Calibri" panose="020F050202020403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err="1">
                <a:effectLst/>
                <a:latin typeface="Calibri" panose="020F0502020204030204" pitchFamily="34" charset="0"/>
                <a:ea typeface="Times New Roman" panose="02020603050405020304" pitchFamily="18" charset="0"/>
              </a:rPr>
              <a:t>InputR</a:t>
            </a:r>
            <a:r>
              <a:rPr lang="en-US" sz="180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rPr>
              <a:t>This is a 16bit wire which transmits right data from testbench </a:t>
            </a:r>
            <a:r>
              <a:rPr lang="en-US" sz="1800" dirty="0" err="1">
                <a:effectLst/>
                <a:latin typeface="Calibri" panose="020F0502020204030204" pitchFamily="34" charset="0"/>
                <a:ea typeface="Times New Roman" panose="02020603050405020304" pitchFamily="18" charset="0"/>
              </a:rPr>
              <a:t>parallely</a:t>
            </a:r>
            <a:r>
              <a:rPr lang="en-US" sz="1800" dirty="0">
                <a:effectLst/>
                <a:latin typeface="Calibri" panose="020F050202020403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a:effectLst/>
                <a:latin typeface="Calibri" panose="020F0502020204030204" pitchFamily="34" charset="0"/>
                <a:ea typeface="Times New Roman" panose="02020603050405020304" pitchFamily="18" charset="0"/>
              </a:rPr>
              <a:t>Frame </a:t>
            </a:r>
            <a:r>
              <a:rPr lang="en-US" sz="1800" dirty="0">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rPr>
              <a:t>This pin is high when the first of 16dclk comes. Because the data is sent </a:t>
            </a:r>
            <a:r>
              <a:rPr lang="en-US" sz="1800" dirty="0" err="1">
                <a:effectLst/>
                <a:latin typeface="Calibri" panose="020F0502020204030204" pitchFamily="34" charset="0"/>
                <a:ea typeface="Times New Roman" panose="02020603050405020304" pitchFamily="18" charset="0"/>
              </a:rPr>
              <a:t>parallely</a:t>
            </a:r>
            <a:r>
              <a:rPr lang="en-US" sz="1800" dirty="0">
                <a:effectLst/>
                <a:latin typeface="Calibri" panose="020F0502020204030204" pitchFamily="34" charset="0"/>
                <a:ea typeface="Times New Roman" panose="02020603050405020304" pitchFamily="18" charset="0"/>
              </a:rPr>
              <a:t>, this is when both the left and right inputs are sent.</a:t>
            </a:r>
          </a:p>
          <a:p>
            <a:pPr marL="0" marR="0" algn="just">
              <a:spcBef>
                <a:spcPts val="0"/>
              </a:spcBef>
              <a:spcAft>
                <a:spcPts val="0"/>
              </a:spcAft>
            </a:pPr>
            <a:endParaRPr lang="en-US" sz="1800" dirty="0">
              <a:latin typeface="Calibri" panose="020F0502020204030204" pitchFamily="34" charset="0"/>
              <a:ea typeface="Times New Roman" panose="02020603050405020304" pitchFamily="18" charset="0"/>
            </a:endParaRPr>
          </a:p>
          <a:p>
            <a:pPr marL="0" marR="0" algn="just">
              <a:spcBef>
                <a:spcPts val="0"/>
              </a:spcBef>
              <a:spcAft>
                <a:spcPts val="0"/>
              </a:spcAft>
            </a:pPr>
            <a:r>
              <a:rPr lang="en-US" sz="1800" dirty="0">
                <a:effectLst/>
                <a:latin typeface="Calibri" panose="020F0502020204030204" pitchFamily="34" charset="0"/>
                <a:ea typeface="Times New Roman" panose="02020603050405020304" pitchFamily="18" charset="0"/>
              </a:rPr>
              <a:t>State </a:t>
            </a:r>
            <a:r>
              <a:rPr lang="en-US" sz="1800" dirty="0">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rPr>
              <a:t> This state send the next state value to filter and the filter handles all the changes that needs to be done for that state.</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err="1">
                <a:effectLst/>
                <a:latin typeface="Calibri" panose="020F0502020204030204" pitchFamily="34" charset="0"/>
                <a:ea typeface="Times New Roman" panose="02020603050405020304" pitchFamily="18" charset="0"/>
              </a:rPr>
              <a:t>Sl</a:t>
            </a:r>
            <a:r>
              <a:rPr lang="en-US" sz="180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rPr>
              <a:t> Sends a signal along with the state to filter to enable sleep.</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endParaRPr lang="en-US" sz="2000" dirty="0"/>
          </a:p>
        </p:txBody>
      </p:sp>
    </p:spTree>
    <p:extLst>
      <p:ext uri="{BB962C8B-B14F-4D97-AF65-F5344CB8AC3E}">
        <p14:creationId xmlns:p14="http://schemas.microsoft.com/office/powerpoint/2010/main" val="3497333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C2CC9-B754-420A-8A91-056327ACEFBA}"/>
              </a:ext>
            </a:extLst>
          </p:cNvPr>
          <p:cNvSpPr>
            <a:spLocks noGrp="1"/>
          </p:cNvSpPr>
          <p:nvPr>
            <p:ph type="title"/>
          </p:nvPr>
        </p:nvSpPr>
        <p:spPr/>
        <p:txBody>
          <a:bodyPr/>
          <a:lstStyle/>
          <a:p>
            <a:r>
              <a:rPr lang="en-US" dirty="0"/>
              <a:t>Pin Settings – Output Pins</a:t>
            </a:r>
          </a:p>
        </p:txBody>
      </p:sp>
      <p:sp>
        <p:nvSpPr>
          <p:cNvPr id="3" name="Content Placeholder 2">
            <a:extLst>
              <a:ext uri="{FF2B5EF4-FFF2-40B4-BE49-F238E27FC236}">
                <a16:creationId xmlns:a16="http://schemas.microsoft.com/office/drawing/2014/main" id="{E0CE4271-2A26-4E56-B872-EB4BE65EB2EA}"/>
              </a:ext>
            </a:extLst>
          </p:cNvPr>
          <p:cNvSpPr>
            <a:spLocks noGrp="1"/>
          </p:cNvSpPr>
          <p:nvPr>
            <p:ph idx="1"/>
          </p:nvPr>
        </p:nvSpPr>
        <p:spPr/>
        <p:txBody>
          <a:bodyPr/>
          <a:lstStyle/>
          <a:p>
            <a:pPr marL="0" marR="0" algn="just">
              <a:spcBef>
                <a:spcPts val="0"/>
              </a:spcBef>
              <a:spcAft>
                <a:spcPts val="0"/>
              </a:spcAft>
            </a:pPr>
            <a:r>
              <a:rPr lang="en-US" sz="1800" dirty="0" err="1">
                <a:effectLst/>
                <a:latin typeface="Calibri" panose="020F0502020204030204" pitchFamily="34" charset="0"/>
                <a:ea typeface="Times New Roman" panose="02020603050405020304" pitchFamily="18" charset="0"/>
              </a:rPr>
              <a:t>InReady</a:t>
            </a:r>
            <a:r>
              <a:rPr lang="en-US" sz="180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rPr>
              <a:t>This pin is high when the system is ready to take inputs. It is made high first time when the system enters state 1.</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err="1">
                <a:effectLst/>
                <a:latin typeface="Calibri" panose="020F0502020204030204" pitchFamily="34" charset="0"/>
                <a:ea typeface="Times New Roman" panose="02020603050405020304" pitchFamily="18" charset="0"/>
              </a:rPr>
              <a:t>OutReady</a:t>
            </a:r>
            <a:r>
              <a:rPr lang="en-US" sz="180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rPr>
              <a:t> This pin is high when the ALU starts computing the system is ready for output.</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err="1">
                <a:effectLst/>
                <a:latin typeface="Calibri" panose="020F0502020204030204" pitchFamily="34" charset="0"/>
                <a:ea typeface="Times New Roman" panose="02020603050405020304" pitchFamily="18" charset="0"/>
              </a:rPr>
              <a:t>OutputL</a:t>
            </a:r>
            <a:r>
              <a:rPr lang="en-US" sz="180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rPr>
              <a:t> This pin carries left output to testbench serially.</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dirty="0" err="1">
                <a:effectLst/>
                <a:latin typeface="Calibri" panose="020F0502020204030204" pitchFamily="34" charset="0"/>
                <a:ea typeface="Times New Roman" panose="02020603050405020304" pitchFamily="18" charset="0"/>
              </a:rPr>
              <a:t>OutputR</a:t>
            </a:r>
            <a:r>
              <a:rPr lang="en-US" sz="1800" dirty="0">
                <a:effectLst/>
                <a:latin typeface="Calibri" panose="020F0502020204030204" pitchFamily="34" charset="0"/>
                <a:ea typeface="Times New Roman" panose="02020603050405020304" pitchFamily="18" charset="0"/>
              </a:rPr>
              <a:t> </a:t>
            </a:r>
            <a:r>
              <a:rPr lang="en-US" sz="1800" dirty="0">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US" sz="1800" dirty="0">
                <a:effectLst/>
                <a:latin typeface="Calibri" panose="020F0502020204030204" pitchFamily="34" charset="0"/>
                <a:ea typeface="Times New Roman" panose="02020603050405020304" pitchFamily="18" charset="0"/>
              </a:rPr>
              <a:t>This pin carries right output to testbench serially</a:t>
            </a:r>
          </a:p>
          <a:p>
            <a:pPr marL="0" marR="0" algn="just">
              <a:spcBef>
                <a:spcPts val="0"/>
              </a:spcBef>
              <a:spcAft>
                <a:spcPts val="0"/>
              </a:spcAft>
            </a:pPr>
            <a:endParaRPr lang="en-US" sz="1800" dirty="0">
              <a:latin typeface="Calibri" panose="020F0502020204030204" pitchFamily="34" charset="0"/>
              <a:ea typeface="Times New Roman" panose="02020603050405020304" pitchFamily="18" charset="0"/>
            </a:endParaRPr>
          </a:p>
          <a:p>
            <a:pPr marL="0" algn="just">
              <a:spcBef>
                <a:spcPts val="0"/>
              </a:spcBef>
            </a:pPr>
            <a:r>
              <a:rPr lang="en-US" sz="1800" dirty="0" err="1">
                <a:effectLst/>
                <a:latin typeface="Calibri" panose="020F0502020204030204" pitchFamily="34" charset="0"/>
                <a:ea typeface="Times New Roman" panose="02020603050405020304" pitchFamily="18" charset="0"/>
              </a:rPr>
              <a:t>wsenL</a:t>
            </a:r>
            <a:r>
              <a:rPr lang="en-US" sz="1800" dirty="0">
                <a:effectLst/>
                <a:latin typeface="Calibri" panose="020F0502020204030204" pitchFamily="34" charset="0"/>
                <a:ea typeface="Times New Roman" panose="02020603050405020304" pitchFamily="18" charset="0"/>
              </a:rPr>
              <a:t> &amp; </a:t>
            </a:r>
            <a:r>
              <a:rPr lang="en-US" sz="1800" dirty="0" err="1">
                <a:effectLst/>
                <a:latin typeface="Calibri" panose="020F0502020204030204" pitchFamily="34" charset="0"/>
                <a:ea typeface="Times New Roman" panose="02020603050405020304" pitchFamily="18" charset="0"/>
              </a:rPr>
              <a:t>wsenR</a:t>
            </a:r>
            <a:r>
              <a:rPr lang="en-US" sz="1800">
                <a:effectLst/>
                <a:latin typeface="Calibri" panose="020F0502020204030204" pitchFamily="34" charset="0"/>
                <a:ea typeface="Times New Roman" panose="02020603050405020304" pitchFamily="18" charset="0"/>
              </a:rPr>
              <a:t> </a:t>
            </a:r>
            <a:r>
              <a:rPr lang="en-US" sz="1800">
                <a:effectLst/>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r>
              <a:rPr lang="en-US" sz="1800">
                <a:effectLst/>
                <a:latin typeface="Calibri" panose="020F0502020204030204" pitchFamily="34" charset="0"/>
                <a:ea typeface="Times New Roman" panose="02020603050405020304" pitchFamily="18" charset="0"/>
              </a:rPr>
              <a:t> This is output from filter to testbench to synchronize the write to the file task.</a:t>
            </a:r>
            <a:endParaRPr lang="en-US" sz="180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702577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B5C6-2EC4-4BCD-BCF5-FBD44DAF720E}"/>
              </a:ext>
            </a:extLst>
          </p:cNvPr>
          <p:cNvSpPr>
            <a:spLocks noGrp="1"/>
          </p:cNvSpPr>
          <p:nvPr>
            <p:ph type="title"/>
          </p:nvPr>
        </p:nvSpPr>
        <p:spPr/>
        <p:txBody>
          <a:bodyPr/>
          <a:lstStyle/>
          <a:p>
            <a:r>
              <a:rPr lang="en-US" dirty="0"/>
              <a:t>Input Formats </a:t>
            </a:r>
          </a:p>
        </p:txBody>
      </p:sp>
      <p:sp>
        <p:nvSpPr>
          <p:cNvPr id="3" name="Content Placeholder 2">
            <a:extLst>
              <a:ext uri="{FF2B5EF4-FFF2-40B4-BE49-F238E27FC236}">
                <a16:creationId xmlns:a16="http://schemas.microsoft.com/office/drawing/2014/main" id="{1EBA2DEA-FD18-4B63-A451-C7D70E4DBA4B}"/>
              </a:ext>
            </a:extLst>
          </p:cNvPr>
          <p:cNvSpPr>
            <a:spLocks noGrp="1"/>
          </p:cNvSpPr>
          <p:nvPr>
            <p:ph idx="1"/>
          </p:nvPr>
        </p:nvSpPr>
        <p:spPr/>
        <p:txBody>
          <a:bodyPr/>
          <a:lstStyle/>
          <a:p>
            <a:r>
              <a:rPr lang="en-US" dirty="0" err="1"/>
              <a:t>Rj</a:t>
            </a:r>
            <a:endParaRPr lang="en-US" dirty="0"/>
          </a:p>
          <a:p>
            <a:endParaRPr lang="en-US" dirty="0"/>
          </a:p>
          <a:p>
            <a:r>
              <a:rPr lang="en-US" dirty="0"/>
              <a:t>Coefficient</a:t>
            </a:r>
          </a:p>
          <a:p>
            <a:endParaRPr lang="en-US" dirty="0"/>
          </a:p>
          <a:p>
            <a:r>
              <a:rPr lang="en-US" dirty="0"/>
              <a:t>Input Data</a:t>
            </a:r>
          </a:p>
          <a:p>
            <a:endParaRPr lang="en-US" dirty="0"/>
          </a:p>
          <a:p>
            <a:r>
              <a:rPr lang="en-US" dirty="0"/>
              <a:t>Output Data</a:t>
            </a:r>
          </a:p>
          <a:p>
            <a:endParaRPr lang="en-US" dirty="0"/>
          </a:p>
        </p:txBody>
      </p:sp>
      <p:pic>
        <p:nvPicPr>
          <p:cNvPr id="4" name="Picture 3">
            <a:extLst>
              <a:ext uri="{FF2B5EF4-FFF2-40B4-BE49-F238E27FC236}">
                <a16:creationId xmlns:a16="http://schemas.microsoft.com/office/drawing/2014/main" id="{3813D6C6-27F6-41E5-AC0F-1C88586EDBC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3121" y="2232516"/>
            <a:ext cx="5941060" cy="454660"/>
          </a:xfrm>
          <a:prstGeom prst="rect">
            <a:avLst/>
          </a:prstGeom>
          <a:noFill/>
          <a:ln>
            <a:noFill/>
          </a:ln>
        </p:spPr>
      </p:pic>
      <p:pic>
        <p:nvPicPr>
          <p:cNvPr id="5" name="Picture 4">
            <a:extLst>
              <a:ext uri="{FF2B5EF4-FFF2-40B4-BE49-F238E27FC236}">
                <a16:creationId xmlns:a16="http://schemas.microsoft.com/office/drawing/2014/main" id="{90ED48D9-D7E9-41D8-9682-E4CF7A31912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8836" y="3336145"/>
            <a:ext cx="5935345" cy="448945"/>
          </a:xfrm>
          <a:prstGeom prst="rect">
            <a:avLst/>
          </a:prstGeom>
          <a:noFill/>
          <a:ln>
            <a:noFill/>
          </a:ln>
        </p:spPr>
      </p:pic>
      <p:pic>
        <p:nvPicPr>
          <p:cNvPr id="6" name="Picture 5">
            <a:extLst>
              <a:ext uri="{FF2B5EF4-FFF2-40B4-BE49-F238E27FC236}">
                <a16:creationId xmlns:a16="http://schemas.microsoft.com/office/drawing/2014/main" id="{B21133EC-5379-429B-90DC-7CA44D2CC7A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8836" y="4406682"/>
            <a:ext cx="5935345" cy="448945"/>
          </a:xfrm>
          <a:prstGeom prst="rect">
            <a:avLst/>
          </a:prstGeom>
          <a:noFill/>
          <a:ln>
            <a:noFill/>
          </a:ln>
        </p:spPr>
      </p:pic>
      <p:pic>
        <p:nvPicPr>
          <p:cNvPr id="8" name="Picture 7">
            <a:extLst>
              <a:ext uri="{FF2B5EF4-FFF2-40B4-BE49-F238E27FC236}">
                <a16:creationId xmlns:a16="http://schemas.microsoft.com/office/drawing/2014/main" id="{1F99196D-7CCA-439D-887C-097932F73D10}"/>
              </a:ext>
            </a:extLst>
          </p:cNvPr>
          <p:cNvPicPr>
            <a:picLocks noChangeAspect="1"/>
          </p:cNvPicPr>
          <p:nvPr/>
        </p:nvPicPr>
        <p:blipFill>
          <a:blip r:embed="rId4"/>
          <a:stretch>
            <a:fillRect/>
          </a:stretch>
        </p:blipFill>
        <p:spPr>
          <a:xfrm>
            <a:off x="2898197" y="5477219"/>
            <a:ext cx="5497657" cy="518400"/>
          </a:xfrm>
          <a:prstGeom prst="rect">
            <a:avLst/>
          </a:prstGeom>
        </p:spPr>
      </p:pic>
    </p:spTree>
    <p:extLst>
      <p:ext uri="{BB962C8B-B14F-4D97-AF65-F5344CB8AC3E}">
        <p14:creationId xmlns:p14="http://schemas.microsoft.com/office/powerpoint/2010/main" val="339137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6F66A575-7835-4400-BEDE-89F2EF034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rgbClr val="4F5D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7C9B2A-A4BC-4760-B49D-64258260947D}"/>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a:solidFill>
                  <a:srgbClr val="FFFFFF"/>
                </a:solidFill>
              </a:rPr>
              <a:t>Operation Modes</a:t>
            </a:r>
          </a:p>
        </p:txBody>
      </p:sp>
      <p:pic>
        <p:nvPicPr>
          <p:cNvPr id="4" name="Content Placeholder 3" descr="Diagram, schematic&#10;&#10;Description automatically generated">
            <a:extLst>
              <a:ext uri="{FF2B5EF4-FFF2-40B4-BE49-F238E27FC236}">
                <a16:creationId xmlns:a16="http://schemas.microsoft.com/office/drawing/2014/main" id="{AE02FABA-565C-453C-8175-334E0A7BC1E2}"/>
              </a:ext>
            </a:extLst>
          </p:cNvPr>
          <p:cNvPicPr>
            <a:picLocks noGrp="1"/>
          </p:cNvPicPr>
          <p:nvPr>
            <p:ph idx="1"/>
          </p:nvPr>
        </p:nvPicPr>
        <p:blipFill rotWithShape="1">
          <a:blip r:embed="rId3">
            <a:extLst>
              <a:ext uri="{28A0092B-C50C-407E-A947-70E740481C1C}">
                <a14:useLocalDpi xmlns:a14="http://schemas.microsoft.com/office/drawing/2010/main" val="0"/>
              </a:ext>
            </a:extLst>
          </a:blip>
          <a:srcRect t="19018" r="-2" b="-2"/>
          <a:stretch/>
        </p:blipFill>
        <p:spPr bwMode="auto">
          <a:xfrm>
            <a:off x="6096000" y="640080"/>
            <a:ext cx="5459470" cy="5578816"/>
          </a:xfrm>
          <a:prstGeom prst="rect">
            <a:avLst/>
          </a:prstGeom>
          <a:noFill/>
        </p:spPr>
      </p:pic>
    </p:spTree>
    <p:extLst>
      <p:ext uri="{BB962C8B-B14F-4D97-AF65-F5344CB8AC3E}">
        <p14:creationId xmlns:p14="http://schemas.microsoft.com/office/powerpoint/2010/main" val="3506670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EEB7-7804-431C-A4F7-44F9D87B7479}"/>
              </a:ext>
            </a:extLst>
          </p:cNvPr>
          <p:cNvSpPr>
            <a:spLocks noGrp="1"/>
          </p:cNvSpPr>
          <p:nvPr>
            <p:ph type="title"/>
          </p:nvPr>
        </p:nvSpPr>
        <p:spPr>
          <a:xfrm>
            <a:off x="838200" y="365125"/>
            <a:ext cx="10515600" cy="987311"/>
          </a:xfrm>
        </p:spPr>
        <p:txBody>
          <a:bodyPr/>
          <a:lstStyle/>
          <a:p>
            <a:r>
              <a:rPr lang="en-US" dirty="0"/>
              <a:t>Operation Modes / States</a:t>
            </a:r>
          </a:p>
        </p:txBody>
      </p:sp>
      <p:sp>
        <p:nvSpPr>
          <p:cNvPr id="3" name="Content Placeholder 2">
            <a:extLst>
              <a:ext uri="{FF2B5EF4-FFF2-40B4-BE49-F238E27FC236}">
                <a16:creationId xmlns:a16="http://schemas.microsoft.com/office/drawing/2014/main" id="{C0891C94-41A4-4E2C-9FE5-BD12DCDF8C76}"/>
              </a:ext>
            </a:extLst>
          </p:cNvPr>
          <p:cNvSpPr>
            <a:spLocks noGrp="1"/>
          </p:cNvSpPr>
          <p:nvPr>
            <p:ph idx="1"/>
          </p:nvPr>
        </p:nvSpPr>
        <p:spPr>
          <a:xfrm>
            <a:off x="838200" y="1352436"/>
            <a:ext cx="10515600" cy="4824527"/>
          </a:xfrm>
        </p:spPr>
        <p:txBody>
          <a:bodyPr>
            <a:noAutofit/>
          </a:bodyPr>
          <a:lstStyle/>
          <a:p>
            <a:pPr marL="0" marR="0" algn="just">
              <a:spcBef>
                <a:spcPts val="0"/>
              </a:spcBef>
              <a:spcAft>
                <a:spcPts val="0"/>
              </a:spcAft>
            </a:pPr>
            <a:r>
              <a:rPr lang="en-US" sz="1800" b="1" dirty="0">
                <a:effectLst/>
                <a:ea typeface="Times New Roman" panose="02020603050405020304" pitchFamily="18" charset="0"/>
              </a:rPr>
              <a:t>State 0</a:t>
            </a:r>
            <a:r>
              <a:rPr lang="en-US" sz="1800" dirty="0">
                <a:effectLst/>
                <a:ea typeface="Times New Roman" panose="02020603050405020304" pitchFamily="18" charset="0"/>
              </a:rPr>
              <a:t> </a:t>
            </a:r>
            <a:r>
              <a:rPr lang="en-US" sz="1800" dirty="0">
                <a:effectLst/>
                <a:ea typeface="Times New Roman" panose="02020603050405020304" pitchFamily="18" charset="0"/>
                <a:cs typeface="Calibri" panose="020F0502020204030204" pitchFamily="34" charset="0"/>
                <a:sym typeface="Wingdings" panose="05000000000000000000" pitchFamily="2" charset="2"/>
              </a:rPr>
              <a:t></a:t>
            </a:r>
            <a:r>
              <a:rPr lang="en-US" sz="1800" dirty="0">
                <a:effectLst/>
                <a:ea typeface="Times New Roman" panose="02020603050405020304" pitchFamily="18" charset="0"/>
              </a:rPr>
              <a:t> During this state the registers and memories are all cleared. Then chip enters State 1.</a:t>
            </a:r>
          </a:p>
          <a:p>
            <a:pPr marL="0" marR="0" algn="just">
              <a:spcBef>
                <a:spcPts val="0"/>
              </a:spcBef>
              <a:spcAft>
                <a:spcPts val="0"/>
              </a:spcAft>
            </a:pPr>
            <a:r>
              <a:rPr lang="en-US" sz="1800" b="1" dirty="0">
                <a:effectLst/>
                <a:ea typeface="Times New Roman" panose="02020603050405020304" pitchFamily="18" charset="0"/>
              </a:rPr>
              <a:t>State 1</a:t>
            </a:r>
            <a:r>
              <a:rPr lang="en-US" sz="1800" dirty="0">
                <a:effectLst/>
                <a:ea typeface="Times New Roman" panose="02020603050405020304" pitchFamily="18" charset="0"/>
              </a:rPr>
              <a:t> </a:t>
            </a:r>
            <a:r>
              <a:rPr lang="en-US" sz="1800" dirty="0">
                <a:effectLst/>
                <a:ea typeface="Times New Roman" panose="02020603050405020304" pitchFamily="18" charset="0"/>
                <a:cs typeface="Calibri" panose="020F0502020204030204" pitchFamily="34" charset="0"/>
                <a:sym typeface="Wingdings" panose="05000000000000000000" pitchFamily="2" charset="2"/>
              </a:rPr>
              <a:t></a:t>
            </a:r>
            <a:r>
              <a:rPr lang="en-US" sz="1800" dirty="0">
                <a:effectLst/>
                <a:ea typeface="Times New Roman" panose="02020603050405020304" pitchFamily="18" charset="0"/>
              </a:rPr>
              <a:t> This state sets </a:t>
            </a:r>
            <a:r>
              <a:rPr lang="en-US" sz="1800" dirty="0" err="1">
                <a:effectLst/>
                <a:ea typeface="Times New Roman" panose="02020603050405020304" pitchFamily="18" charset="0"/>
              </a:rPr>
              <a:t>InReady</a:t>
            </a:r>
            <a:r>
              <a:rPr lang="en-US" sz="1800" dirty="0">
                <a:effectLst/>
                <a:ea typeface="Times New Roman" panose="02020603050405020304" pitchFamily="18" charset="0"/>
              </a:rPr>
              <a:t> to high and the system waits for frame to enter State 2 and start reading </a:t>
            </a:r>
            <a:r>
              <a:rPr lang="en-US" sz="1800" dirty="0" err="1">
                <a:effectLst/>
                <a:ea typeface="Times New Roman" panose="02020603050405020304" pitchFamily="18" charset="0"/>
              </a:rPr>
              <a:t>rj</a:t>
            </a:r>
            <a:r>
              <a:rPr lang="en-US" sz="1800" dirty="0">
                <a:effectLst/>
                <a:ea typeface="Times New Roman" panose="02020603050405020304" pitchFamily="18" charset="0"/>
              </a:rPr>
              <a:t> values.</a:t>
            </a:r>
          </a:p>
          <a:p>
            <a:pPr marL="0" marR="0" algn="just">
              <a:spcBef>
                <a:spcPts val="0"/>
              </a:spcBef>
              <a:spcAft>
                <a:spcPts val="0"/>
              </a:spcAft>
            </a:pPr>
            <a:r>
              <a:rPr lang="en-US" sz="1800" b="1" dirty="0">
                <a:effectLst/>
                <a:ea typeface="Times New Roman" panose="02020603050405020304" pitchFamily="18" charset="0"/>
              </a:rPr>
              <a:t>State 2</a:t>
            </a:r>
            <a:r>
              <a:rPr lang="en-US" sz="1800" dirty="0">
                <a:effectLst/>
                <a:ea typeface="Times New Roman" panose="02020603050405020304" pitchFamily="18" charset="0"/>
              </a:rPr>
              <a:t> </a:t>
            </a:r>
            <a:r>
              <a:rPr lang="en-US" sz="1800" dirty="0">
                <a:effectLst/>
                <a:ea typeface="Times New Roman" panose="02020603050405020304" pitchFamily="18" charset="0"/>
                <a:cs typeface="Calibri" panose="020F0502020204030204" pitchFamily="34" charset="0"/>
                <a:sym typeface="Wingdings" panose="05000000000000000000" pitchFamily="2" charset="2"/>
              </a:rPr>
              <a:t></a:t>
            </a:r>
            <a:r>
              <a:rPr lang="en-US" sz="1800" dirty="0">
                <a:effectLst/>
                <a:ea typeface="Times New Roman" panose="02020603050405020304" pitchFamily="18" charset="0"/>
              </a:rPr>
              <a:t> In this state, the system starts reading </a:t>
            </a:r>
            <a:r>
              <a:rPr lang="en-US" sz="1800" dirty="0" err="1">
                <a:effectLst/>
                <a:ea typeface="Times New Roman" panose="02020603050405020304" pitchFamily="18" charset="0"/>
              </a:rPr>
              <a:t>rj</a:t>
            </a:r>
            <a:r>
              <a:rPr lang="en-US" sz="1800" dirty="0">
                <a:effectLst/>
                <a:ea typeface="Times New Roman" panose="02020603050405020304" pitchFamily="18" charset="0"/>
              </a:rPr>
              <a:t> values. Once all the </a:t>
            </a:r>
            <a:r>
              <a:rPr lang="en-US" sz="1800" dirty="0" err="1">
                <a:effectLst/>
                <a:ea typeface="Times New Roman" panose="02020603050405020304" pitchFamily="18" charset="0"/>
              </a:rPr>
              <a:t>rj</a:t>
            </a:r>
            <a:r>
              <a:rPr lang="en-US" sz="1800" dirty="0">
                <a:effectLst/>
                <a:ea typeface="Times New Roman" panose="02020603050405020304" pitchFamily="18" charset="0"/>
              </a:rPr>
              <a:t> values are read, the system enters state 3.</a:t>
            </a:r>
          </a:p>
          <a:p>
            <a:pPr marL="0" marR="0" algn="just">
              <a:spcBef>
                <a:spcPts val="0"/>
              </a:spcBef>
              <a:spcAft>
                <a:spcPts val="0"/>
              </a:spcAft>
            </a:pPr>
            <a:r>
              <a:rPr lang="en-US" sz="1800" b="1" dirty="0">
                <a:effectLst/>
                <a:ea typeface="Times New Roman" panose="02020603050405020304" pitchFamily="18" charset="0"/>
              </a:rPr>
              <a:t>State 3</a:t>
            </a:r>
            <a:r>
              <a:rPr lang="en-US" sz="1800" dirty="0">
                <a:effectLst/>
                <a:ea typeface="Times New Roman" panose="02020603050405020304" pitchFamily="18" charset="0"/>
                <a:cs typeface="Calibri" panose="020F0502020204030204" pitchFamily="34" charset="0"/>
                <a:sym typeface="Wingdings" panose="05000000000000000000" pitchFamily="2" charset="2"/>
              </a:rPr>
              <a:t></a:t>
            </a:r>
            <a:r>
              <a:rPr lang="en-US" sz="1800" dirty="0">
                <a:effectLst/>
                <a:ea typeface="Times New Roman" panose="02020603050405020304" pitchFamily="18" charset="0"/>
              </a:rPr>
              <a:t> In this state, the system waits for the coefficient values to be read. When the frame is read as high, the system enters State 4.</a:t>
            </a:r>
          </a:p>
          <a:p>
            <a:pPr marL="0" marR="0" algn="just">
              <a:spcBef>
                <a:spcPts val="0"/>
              </a:spcBef>
              <a:spcAft>
                <a:spcPts val="0"/>
              </a:spcAft>
            </a:pPr>
            <a:r>
              <a:rPr lang="en-US" sz="1800" b="1" dirty="0">
                <a:effectLst/>
                <a:ea typeface="Times New Roman" panose="02020603050405020304" pitchFamily="18" charset="0"/>
              </a:rPr>
              <a:t>State 4</a:t>
            </a:r>
            <a:r>
              <a:rPr lang="en-US" sz="1800" dirty="0">
                <a:effectLst/>
                <a:ea typeface="Times New Roman" panose="02020603050405020304" pitchFamily="18" charset="0"/>
              </a:rPr>
              <a:t> </a:t>
            </a:r>
            <a:r>
              <a:rPr lang="en-US" sz="1800" dirty="0">
                <a:effectLst/>
                <a:ea typeface="Times New Roman" panose="02020603050405020304" pitchFamily="18" charset="0"/>
                <a:cs typeface="Calibri" panose="020F0502020204030204" pitchFamily="34" charset="0"/>
                <a:sym typeface="Wingdings" panose="05000000000000000000" pitchFamily="2" charset="2"/>
              </a:rPr>
              <a:t></a:t>
            </a:r>
            <a:r>
              <a:rPr lang="en-US" sz="1800" dirty="0">
                <a:effectLst/>
                <a:ea typeface="Times New Roman" panose="02020603050405020304" pitchFamily="18" charset="0"/>
              </a:rPr>
              <a:t> In this state, the system reads the coefficient values. Once all the coefficients are read then the system enters State 5.</a:t>
            </a:r>
          </a:p>
          <a:p>
            <a:pPr marL="0" marR="0" algn="just">
              <a:spcBef>
                <a:spcPts val="0"/>
              </a:spcBef>
              <a:spcAft>
                <a:spcPts val="0"/>
              </a:spcAft>
            </a:pPr>
            <a:r>
              <a:rPr lang="en-US" sz="1800" b="1" dirty="0">
                <a:effectLst/>
                <a:ea typeface="Times New Roman" panose="02020603050405020304" pitchFamily="18" charset="0"/>
              </a:rPr>
              <a:t>State 5</a:t>
            </a:r>
            <a:r>
              <a:rPr lang="en-US" sz="1800" dirty="0">
                <a:effectLst/>
                <a:ea typeface="Times New Roman" panose="02020603050405020304" pitchFamily="18" charset="0"/>
              </a:rPr>
              <a:t> </a:t>
            </a:r>
            <a:r>
              <a:rPr lang="en-US" sz="1800" dirty="0">
                <a:effectLst/>
                <a:ea typeface="Times New Roman" panose="02020603050405020304" pitchFamily="18" charset="0"/>
                <a:cs typeface="Calibri" panose="020F0502020204030204" pitchFamily="34" charset="0"/>
                <a:sym typeface="Wingdings" panose="05000000000000000000" pitchFamily="2" charset="2"/>
              </a:rPr>
              <a:t></a:t>
            </a:r>
            <a:r>
              <a:rPr lang="en-US" sz="1800" dirty="0">
                <a:effectLst/>
                <a:ea typeface="Times New Roman" panose="02020603050405020304" pitchFamily="18" charset="0"/>
              </a:rPr>
              <a:t> In this state, the system waits for the input values to be read. If the frame is high then the system enters State 6.</a:t>
            </a:r>
          </a:p>
          <a:p>
            <a:pPr marL="0" marR="0" algn="just">
              <a:spcBef>
                <a:spcPts val="0"/>
              </a:spcBef>
              <a:spcAft>
                <a:spcPts val="0"/>
              </a:spcAft>
            </a:pPr>
            <a:r>
              <a:rPr lang="en-US" sz="1800" b="1" dirty="0">
                <a:effectLst/>
                <a:ea typeface="Times New Roman" panose="02020603050405020304" pitchFamily="18" charset="0"/>
              </a:rPr>
              <a:t>State 6</a:t>
            </a:r>
            <a:r>
              <a:rPr lang="en-US" sz="1800" dirty="0">
                <a:effectLst/>
                <a:ea typeface="Times New Roman" panose="02020603050405020304" pitchFamily="18" charset="0"/>
              </a:rPr>
              <a:t> </a:t>
            </a:r>
            <a:r>
              <a:rPr lang="en-US" sz="1800" dirty="0">
                <a:effectLst/>
                <a:ea typeface="Times New Roman" panose="02020603050405020304" pitchFamily="18" charset="0"/>
                <a:cs typeface="Calibri" panose="020F0502020204030204" pitchFamily="34" charset="0"/>
                <a:sym typeface="Wingdings" panose="05000000000000000000" pitchFamily="2" charset="2"/>
              </a:rPr>
              <a:t></a:t>
            </a:r>
            <a:r>
              <a:rPr lang="en-US" sz="1800" dirty="0">
                <a:effectLst/>
                <a:ea typeface="Times New Roman" panose="02020603050405020304" pitchFamily="18" charset="0"/>
              </a:rPr>
              <a:t> In this state, the system starts reading input values. The convolution process also starts along as the input values are being read. If reset is detected high then the system enters State 7. If 800 consecutive zeros are read then the system enters State 8.</a:t>
            </a:r>
          </a:p>
          <a:p>
            <a:pPr marL="0" marR="0" algn="just">
              <a:spcBef>
                <a:spcPts val="0"/>
              </a:spcBef>
              <a:spcAft>
                <a:spcPts val="0"/>
              </a:spcAft>
            </a:pPr>
            <a:r>
              <a:rPr lang="en-US" sz="1800" b="1" dirty="0">
                <a:effectLst/>
                <a:ea typeface="Times New Roman" panose="02020603050405020304" pitchFamily="18" charset="0"/>
              </a:rPr>
              <a:t>State 7</a:t>
            </a:r>
            <a:r>
              <a:rPr lang="en-US" sz="1800" dirty="0">
                <a:effectLst/>
                <a:ea typeface="Times New Roman" panose="02020603050405020304" pitchFamily="18" charset="0"/>
              </a:rPr>
              <a:t> </a:t>
            </a:r>
            <a:r>
              <a:rPr lang="en-US" sz="1800" dirty="0">
                <a:effectLst/>
                <a:ea typeface="Times New Roman" panose="02020603050405020304" pitchFamily="18" charset="0"/>
                <a:cs typeface="Calibri" panose="020F0502020204030204" pitchFamily="34" charset="0"/>
                <a:sym typeface="Wingdings" panose="05000000000000000000" pitchFamily="2" charset="2"/>
              </a:rPr>
              <a:t></a:t>
            </a:r>
            <a:r>
              <a:rPr lang="en-US" sz="1800" dirty="0">
                <a:effectLst/>
                <a:ea typeface="Times New Roman" panose="02020603050405020304" pitchFamily="18" charset="0"/>
              </a:rPr>
              <a:t> In this state, Inputs are no longer read and the </a:t>
            </a:r>
            <a:r>
              <a:rPr lang="en-US" sz="1800" dirty="0" err="1">
                <a:effectLst/>
                <a:ea typeface="Times New Roman" panose="02020603050405020304" pitchFamily="18" charset="0"/>
              </a:rPr>
              <a:t>InReady</a:t>
            </a:r>
            <a:r>
              <a:rPr lang="en-US" sz="1800" dirty="0">
                <a:effectLst/>
                <a:ea typeface="Times New Roman" panose="02020603050405020304" pitchFamily="18" charset="0"/>
              </a:rPr>
              <a:t> is set to low. Memory containing input values are cleared. Then system goes back to State 5.</a:t>
            </a:r>
          </a:p>
          <a:p>
            <a:pPr marL="0" marR="0" algn="just">
              <a:spcBef>
                <a:spcPts val="0"/>
              </a:spcBef>
              <a:spcAft>
                <a:spcPts val="0"/>
              </a:spcAft>
            </a:pPr>
            <a:r>
              <a:rPr lang="en-US" sz="1800" b="1" dirty="0">
                <a:effectLst/>
                <a:ea typeface="Times New Roman" panose="02020603050405020304" pitchFamily="18" charset="0"/>
              </a:rPr>
              <a:t>State 8</a:t>
            </a:r>
            <a:r>
              <a:rPr lang="en-US" sz="1800" dirty="0">
                <a:effectLst/>
                <a:ea typeface="Times New Roman" panose="02020603050405020304" pitchFamily="18" charset="0"/>
              </a:rPr>
              <a:t> </a:t>
            </a:r>
            <a:r>
              <a:rPr lang="en-US" sz="1800" dirty="0">
                <a:effectLst/>
                <a:ea typeface="Times New Roman" panose="02020603050405020304" pitchFamily="18" charset="0"/>
                <a:cs typeface="Calibri" panose="020F0502020204030204" pitchFamily="34" charset="0"/>
                <a:sym typeface="Wingdings" panose="05000000000000000000" pitchFamily="2" charset="2"/>
              </a:rPr>
              <a:t></a:t>
            </a:r>
            <a:r>
              <a:rPr lang="en-US" sz="1800" dirty="0">
                <a:effectLst/>
                <a:ea typeface="Times New Roman" panose="02020603050405020304" pitchFamily="18" charset="0"/>
              </a:rPr>
              <a:t> In this state, </a:t>
            </a:r>
            <a:r>
              <a:rPr lang="en-US" sz="1800" dirty="0" err="1">
                <a:effectLst/>
                <a:ea typeface="Times New Roman" panose="02020603050405020304" pitchFamily="18" charset="0"/>
              </a:rPr>
              <a:t>OutReady</a:t>
            </a:r>
            <a:r>
              <a:rPr lang="en-US" sz="1800" dirty="0">
                <a:effectLst/>
                <a:ea typeface="Times New Roman" panose="02020603050405020304" pitchFamily="18" charset="0"/>
              </a:rPr>
              <a:t> is set to low and the </a:t>
            </a:r>
            <a:r>
              <a:rPr lang="en-US" sz="1800" dirty="0" err="1">
                <a:effectLst/>
                <a:ea typeface="Times New Roman" panose="02020603050405020304" pitchFamily="18" charset="0"/>
              </a:rPr>
              <a:t>InReady</a:t>
            </a:r>
            <a:r>
              <a:rPr lang="en-US" sz="1800" dirty="0">
                <a:effectLst/>
                <a:ea typeface="Times New Roman" panose="02020603050405020304" pitchFamily="18" charset="0"/>
              </a:rPr>
              <a:t> remains high. Once a non-zero input is read either in left or right channel then the </a:t>
            </a:r>
            <a:r>
              <a:rPr lang="en-US" sz="1800" dirty="0" err="1">
                <a:effectLst/>
                <a:ea typeface="Times New Roman" panose="02020603050405020304" pitchFamily="18" charset="0"/>
              </a:rPr>
              <a:t>OutReady</a:t>
            </a:r>
            <a:r>
              <a:rPr lang="en-US" sz="1800" dirty="0">
                <a:effectLst/>
                <a:ea typeface="Times New Roman" panose="02020603050405020304" pitchFamily="18" charset="0"/>
              </a:rPr>
              <a:t> is set back to high and the system enters State 6.</a:t>
            </a:r>
          </a:p>
          <a:p>
            <a:endParaRPr lang="en-US" sz="1800" dirty="0"/>
          </a:p>
        </p:txBody>
      </p:sp>
    </p:spTree>
    <p:extLst>
      <p:ext uri="{BB962C8B-B14F-4D97-AF65-F5344CB8AC3E}">
        <p14:creationId xmlns:p14="http://schemas.microsoft.com/office/powerpoint/2010/main" val="3291653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4C0C-C5C6-45B8-A427-3DF5D94D91BB}"/>
              </a:ext>
            </a:extLst>
          </p:cNvPr>
          <p:cNvSpPr>
            <a:spLocks noGrp="1"/>
          </p:cNvSpPr>
          <p:nvPr>
            <p:ph type="title"/>
          </p:nvPr>
        </p:nvSpPr>
        <p:spPr/>
        <p:txBody>
          <a:bodyPr/>
          <a:lstStyle/>
          <a:p>
            <a:r>
              <a:rPr lang="en-US" dirty="0"/>
              <a:t>Our Implementation</a:t>
            </a:r>
          </a:p>
        </p:txBody>
      </p:sp>
      <p:sp>
        <p:nvSpPr>
          <p:cNvPr id="3" name="Content Placeholder 2">
            <a:extLst>
              <a:ext uri="{FF2B5EF4-FFF2-40B4-BE49-F238E27FC236}">
                <a16:creationId xmlns:a16="http://schemas.microsoft.com/office/drawing/2014/main" id="{C2877A0F-9F4E-45D7-AE35-A5484BB25311}"/>
              </a:ext>
            </a:extLst>
          </p:cNvPr>
          <p:cNvSpPr>
            <a:spLocks noGrp="1"/>
          </p:cNvSpPr>
          <p:nvPr>
            <p:ph idx="1"/>
          </p:nvPr>
        </p:nvSpPr>
        <p:spPr/>
        <p:txBody>
          <a:bodyPr>
            <a:normAutofit/>
          </a:bodyPr>
          <a:lstStyle/>
          <a:p>
            <a:r>
              <a:rPr lang="en-US" sz="2000" dirty="0"/>
              <a:t>For storing last 256 values of input values, we use a cyclic array to do that. </a:t>
            </a:r>
          </a:p>
          <a:p>
            <a:r>
              <a:rPr lang="en-US" sz="2000" dirty="0"/>
              <a:t>We maintain the actual index value of the input in a separate array which is used to find the required value in the input array.</a:t>
            </a:r>
          </a:p>
          <a:p>
            <a:r>
              <a:rPr lang="en-US" sz="2000" dirty="0"/>
              <a:t>This is done because once the 255 array is filled, to store the new values the oldest value in the array is replaced with the newest and their location is maintained in the other array.</a:t>
            </a:r>
          </a:p>
        </p:txBody>
      </p:sp>
    </p:spTree>
    <p:extLst>
      <p:ext uri="{BB962C8B-B14F-4D97-AF65-F5344CB8AC3E}">
        <p14:creationId xmlns:p14="http://schemas.microsoft.com/office/powerpoint/2010/main" val="448577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843</Words>
  <Application>Microsoft Office PowerPoint</Application>
  <PresentationFormat>Widescreen</PresentationFormat>
  <Paragraphs>76</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MSDAP</vt:lpstr>
      <vt:lpstr>Algorithm Description</vt:lpstr>
      <vt:lpstr>Block Diagram</vt:lpstr>
      <vt:lpstr>Pin Settings – Input Pins</vt:lpstr>
      <vt:lpstr>Pin Settings – Output Pins</vt:lpstr>
      <vt:lpstr>Input Formats </vt:lpstr>
      <vt:lpstr>Operation Modes</vt:lpstr>
      <vt:lpstr>Operation Modes / States</vt:lpstr>
      <vt:lpstr>Our Implementation</vt:lpstr>
      <vt:lpstr>Inputs</vt:lpstr>
      <vt:lpstr>Waveforms – State 0 - 1</vt:lpstr>
      <vt:lpstr>Waveforms – State 1 - 2</vt:lpstr>
      <vt:lpstr>Waveforms – State 2 - 3</vt:lpstr>
      <vt:lpstr>Waveforms – State 3 - 4</vt:lpstr>
      <vt:lpstr>Waveforms – State 4 - 5</vt:lpstr>
      <vt:lpstr>Waveforms – State 5 - 6</vt:lpstr>
      <vt:lpstr>Waveforms – State 6 - 8</vt:lpstr>
      <vt:lpstr>Waveforms – State 6 – 7 – 5 – 6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MSDAP</dc:title>
  <dc:creator>Anmol Gautam</dc:creator>
  <cp:lastModifiedBy>Anmol Gautam</cp:lastModifiedBy>
  <cp:revision>1</cp:revision>
  <dcterms:created xsi:type="dcterms:W3CDTF">2020-11-02T01:05:32Z</dcterms:created>
  <dcterms:modified xsi:type="dcterms:W3CDTF">2020-11-03T19:42:30Z</dcterms:modified>
</cp:coreProperties>
</file>