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0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44D5-9D5E-FB42-8D44-1FFFDEF859A5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A362-41AF-2F44-A610-2364CF7D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9869118" y="27305233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20431038" y="27305233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20996020" y="27305233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131488" y="28075968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126157" y="27746030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688077" y="27746030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20996020" y="28396240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21557940" y="28396240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22122922" y="28396240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53059" y="28837037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814979" y="28837037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flipH="1">
            <a:off x="22122922" y="29487247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22684842" y="29487247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23249824" y="29487247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379961" y="29928044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941881" y="29868913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64255" y="29159572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372439" y="30250579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flipH="1">
            <a:off x="23250306" y="30585724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23812226" y="30585724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>
            <a:off x="24377208" y="30585724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507345" y="30967390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069265" y="30967390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4505727" y="30250579"/>
            <a:ext cx="1499" cy="335145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H="1">
            <a:off x="24379646" y="29483546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4941566" y="29483546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H="1">
            <a:off x="25506548" y="29483546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636685" y="29865212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198605" y="29865212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5631067" y="29163274"/>
            <a:ext cx="4000" cy="320272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flipH="1">
            <a:off x="25508874" y="28402085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26070794" y="28402085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H="1">
            <a:off x="26635776" y="28402085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765913" y="28783751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6327833" y="28783751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761031" y="28075968"/>
            <a:ext cx="4000" cy="320272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flipH="1">
            <a:off x="26638838" y="27314779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flipH="1">
            <a:off x="27200758" y="27314779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flipH="1">
            <a:off x="27765740" y="27314779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6895877" y="27696445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457797" y="27696445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flipH="1">
            <a:off x="28338009" y="27314779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030066" y="27696445"/>
            <a:ext cx="30794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253059" y="27686899"/>
            <a:ext cx="5385779" cy="9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379961" y="28777906"/>
            <a:ext cx="3128913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3506863" y="29865212"/>
            <a:ext cx="872783" cy="3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175450" y="27450988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9307193" y="28075968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9307193" y="28713876"/>
            <a:ext cx="1499" cy="335145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9154755" y="29384290"/>
            <a:ext cx="30794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154755" y="30032317"/>
            <a:ext cx="307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729360" y="27289557"/>
            <a:ext cx="2674489" cy="59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Convolution (3</a:t>
            </a:r>
            <a:r>
              <a:rPr lang="en-US" baseline="30000" dirty="0" smtClean="0"/>
              <a:t>3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Batch Norm and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729360" y="28002438"/>
            <a:ext cx="2715358" cy="59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en-US" dirty="0" smtClean="0"/>
              <a:t>(2</a:t>
            </a:r>
            <a:r>
              <a:rPr lang="en-US" baseline="30000" dirty="0" smtClean="0"/>
              <a:t>3</a:t>
            </a:r>
            <a:r>
              <a:rPr lang="en-US" dirty="0" smtClean="0"/>
              <a:t>) or Convolution (2</a:t>
            </a:r>
            <a:r>
              <a:rPr lang="en-US" baseline="30000" dirty="0" smtClean="0"/>
              <a:t>3</a:t>
            </a:r>
            <a:r>
              <a:rPr lang="en-US" dirty="0" smtClean="0"/>
              <a:t>, stride 2)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708664" y="28733974"/>
            <a:ext cx="2321300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Deconvolution (2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9708664" y="29196813"/>
            <a:ext cx="2259323" cy="59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 (1</a:t>
            </a:r>
            <a:r>
              <a:rPr lang="en-US" baseline="30000" dirty="0" smtClean="0"/>
              <a:t>3</a:t>
            </a:r>
            <a:r>
              <a:rPr lang="en-US" dirty="0" smtClean="0"/>
              <a:t>) + Sigmoid Activation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708663" y="29862740"/>
            <a:ext cx="2013359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Skip Connection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29178673" y="30352660"/>
            <a:ext cx="280963" cy="341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9708663" y="30352660"/>
            <a:ext cx="2013359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3D Volume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9674471" y="26973333"/>
            <a:ext cx="646331" cy="341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8057888" y="26949877"/>
            <a:ext cx="808235" cy="341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64" name="Rectangle 63"/>
          <p:cNvSpPr/>
          <p:nvPr/>
        </p:nvSpPr>
        <p:spPr>
          <a:xfrm flipH="1">
            <a:off x="20021518" y="27457633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flipH="1">
            <a:off x="20583438" y="27457633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H="1">
            <a:off x="21148420" y="27457633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1283888" y="28228368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278557" y="27898430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0840477" y="27898430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flipH="1">
            <a:off x="21148420" y="28548640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flipH="1">
            <a:off x="21710340" y="28548640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 flipH="1">
            <a:off x="22275322" y="28548640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405459" y="28989437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1967379" y="28989437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flipH="1">
            <a:off x="22275322" y="29639647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H="1">
            <a:off x="22837242" y="29639647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H="1">
            <a:off x="23402224" y="29639647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2532361" y="30080444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3094281" y="30021313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2416655" y="29311972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3524839" y="30402979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flipH="1">
            <a:off x="23402706" y="30738124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flipH="1">
            <a:off x="23964626" y="30738124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flipH="1">
            <a:off x="24529608" y="30738124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3659745" y="31119790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221665" y="31119790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4658127" y="30402979"/>
            <a:ext cx="1499" cy="335145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flipH="1">
            <a:off x="24532046" y="29635946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flipH="1">
            <a:off x="25093966" y="29635946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H="1">
            <a:off x="25658948" y="29635946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4789085" y="30017612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5351005" y="30017612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25783467" y="29315674"/>
            <a:ext cx="4000" cy="320272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 flipH="1">
            <a:off x="25661274" y="28554485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flipH="1">
            <a:off x="26223194" y="28554485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flipH="1">
            <a:off x="26788176" y="28554485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5918313" y="28936151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6480233" y="28936151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26913431" y="28228368"/>
            <a:ext cx="4000" cy="320272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 flipH="1">
            <a:off x="26791238" y="27467179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flipH="1">
            <a:off x="27353158" y="27467179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flipH="1">
            <a:off x="27918140" y="27467179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7048277" y="27848845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7610197" y="27848845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 flipH="1">
            <a:off x="28490409" y="27467179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8182466" y="27848845"/>
            <a:ext cx="30794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1405459" y="27839299"/>
            <a:ext cx="5385779" cy="9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2532361" y="28930306"/>
            <a:ext cx="3128913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23659263" y="30017612"/>
            <a:ext cx="872783" cy="3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327850" y="27603388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459593" y="28228368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9459593" y="28866276"/>
            <a:ext cx="1499" cy="335145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9307155" y="29536690"/>
            <a:ext cx="30794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29307155" y="30184717"/>
            <a:ext cx="307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881760" y="27441957"/>
            <a:ext cx="2674489" cy="59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Convolution (3</a:t>
            </a:r>
            <a:r>
              <a:rPr lang="en-US" baseline="30000" dirty="0" smtClean="0"/>
              <a:t>3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Batch Norm and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9881760" y="28154838"/>
            <a:ext cx="2715358" cy="59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en-US" dirty="0" smtClean="0"/>
              <a:t>(2</a:t>
            </a:r>
            <a:r>
              <a:rPr lang="en-US" baseline="30000" dirty="0" smtClean="0"/>
              <a:t>3</a:t>
            </a:r>
            <a:r>
              <a:rPr lang="en-US" dirty="0" smtClean="0"/>
              <a:t>) or Convolution (2</a:t>
            </a:r>
            <a:r>
              <a:rPr lang="en-US" baseline="30000" dirty="0" smtClean="0"/>
              <a:t>3</a:t>
            </a:r>
            <a:r>
              <a:rPr lang="en-US" dirty="0" smtClean="0"/>
              <a:t>, stride 2)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9861064" y="28886374"/>
            <a:ext cx="2321300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Deconvolution (2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9861064" y="29349213"/>
            <a:ext cx="2259323" cy="59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 (1</a:t>
            </a:r>
            <a:r>
              <a:rPr lang="en-US" baseline="30000" dirty="0" smtClean="0"/>
              <a:t>3</a:t>
            </a:r>
            <a:r>
              <a:rPr lang="en-US" dirty="0" smtClean="0"/>
              <a:t>) + Sigmoid Activation 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9861063" y="30015140"/>
            <a:ext cx="2013359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Skip Connection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 flipH="1">
            <a:off x="29331073" y="30505060"/>
            <a:ext cx="280963" cy="341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9861063" y="30505060"/>
            <a:ext cx="2013359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3D Volume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9826871" y="27125733"/>
            <a:ext cx="646331" cy="341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28210288" y="27102277"/>
            <a:ext cx="808235" cy="341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124" name="Rectangle 123"/>
          <p:cNvSpPr/>
          <p:nvPr/>
        </p:nvSpPr>
        <p:spPr>
          <a:xfrm flipH="1">
            <a:off x="194647" y="568622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flipH="1">
            <a:off x="756567" y="568622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 flipH="1">
            <a:off x="1321549" y="568622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1457017" y="1339357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51686" y="1009419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13606" y="1009419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 flipH="1">
            <a:off x="1321549" y="1659629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flipH="1">
            <a:off x="1883469" y="1659629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 flipH="1">
            <a:off x="2448451" y="1659629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578588" y="2100426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140508" y="2100426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 flipH="1">
            <a:off x="2448451" y="2750636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 flipH="1">
            <a:off x="3010371" y="2750636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flipH="1">
            <a:off x="3575353" y="2750636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2705490" y="3191433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267410" y="3132302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589784" y="2422961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697968" y="3513968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flipH="1">
            <a:off x="3575835" y="3849113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flipH="1">
            <a:off x="4137755" y="3849113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flipH="1">
            <a:off x="4702737" y="3849113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832874" y="4230779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394794" y="4230779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4831256" y="3513968"/>
            <a:ext cx="1499" cy="335145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 flipH="1">
            <a:off x="4705175" y="2746935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flipH="1">
            <a:off x="5267095" y="2746935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 flipH="1">
            <a:off x="5832077" y="2746935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4962214" y="3128601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524134" y="3128601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 flipV="1">
            <a:off x="5956596" y="2426663"/>
            <a:ext cx="4000" cy="320272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 flipH="1">
            <a:off x="5834403" y="1665474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flipH="1">
            <a:off x="6396323" y="1665474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 flipH="1">
            <a:off x="6961305" y="1665474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6091442" y="2047140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653362" y="2047140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7086560" y="1339357"/>
            <a:ext cx="4000" cy="320272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 flipH="1">
            <a:off x="6964367" y="578168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flipH="1">
            <a:off x="7526287" y="578168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flipH="1">
            <a:off x="8091269" y="578168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7221406" y="959834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7783326" y="959834"/>
            <a:ext cx="3079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 flipH="1">
            <a:off x="8663538" y="578168"/>
            <a:ext cx="257039" cy="763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8355595" y="959834"/>
            <a:ext cx="30794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1578588" y="950288"/>
            <a:ext cx="5385779" cy="9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705490" y="2041295"/>
            <a:ext cx="3128913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3832392" y="3128601"/>
            <a:ext cx="872783" cy="3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9500979" y="714377"/>
            <a:ext cx="3048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9632722" y="1339357"/>
            <a:ext cx="0" cy="327675"/>
          </a:xfrm>
          <a:prstGeom prst="straightConnector1">
            <a:avLst/>
          </a:prstGeom>
          <a:ln w="38100">
            <a:solidFill>
              <a:srgbClr val="F72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9632722" y="1977265"/>
            <a:ext cx="1499" cy="335145"/>
          </a:xfrm>
          <a:prstGeom prst="straightConnector1">
            <a:avLst/>
          </a:prstGeom>
          <a:ln w="38100">
            <a:solidFill>
              <a:srgbClr val="249C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9480284" y="2647679"/>
            <a:ext cx="30794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9480284" y="3295706"/>
            <a:ext cx="307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0054889" y="552946"/>
            <a:ext cx="2674489" cy="59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Sparse Convolution (3</a:t>
            </a:r>
            <a:r>
              <a:rPr lang="en-US" baseline="30000" dirty="0" smtClean="0"/>
              <a:t>3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Batch Norm and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10054889" y="1265827"/>
            <a:ext cx="2715358" cy="59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en-US" dirty="0" smtClean="0"/>
              <a:t>(2</a:t>
            </a:r>
            <a:r>
              <a:rPr lang="en-US" baseline="30000" dirty="0" smtClean="0"/>
              <a:t>3</a:t>
            </a:r>
            <a:r>
              <a:rPr lang="en-US" dirty="0" smtClean="0"/>
              <a:t>) or Convolution (2</a:t>
            </a:r>
            <a:r>
              <a:rPr lang="en-US" baseline="30000" dirty="0" smtClean="0"/>
              <a:t>3</a:t>
            </a:r>
            <a:r>
              <a:rPr lang="en-US" dirty="0" smtClean="0"/>
              <a:t>, stride 2)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10034193" y="1997363"/>
            <a:ext cx="2321300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Deconvolution (2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10034193" y="2460202"/>
            <a:ext cx="2259323" cy="59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Convolution (1</a:t>
            </a:r>
            <a:r>
              <a:rPr lang="en-US" baseline="30000" dirty="0" smtClean="0"/>
              <a:t>3</a:t>
            </a:r>
            <a:r>
              <a:rPr lang="en-US" dirty="0" smtClean="0"/>
              <a:t>) + Sigmoid Activation 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10034192" y="3126129"/>
            <a:ext cx="2013359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Skip Connection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 flipH="1">
            <a:off x="9504202" y="3616049"/>
            <a:ext cx="280963" cy="341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10034192" y="3616049"/>
            <a:ext cx="2013359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Sparse 3D Volume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0" y="236722"/>
            <a:ext cx="646331" cy="341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383417" y="213266"/>
            <a:ext cx="808235" cy="341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Draizen, Eli (NIH/NLM/NCBI) [F]</dc:creator>
  <cp:lastModifiedBy>Draizen, Eli (NIH/NLM/NCBI) [F]</cp:lastModifiedBy>
  <cp:revision>1</cp:revision>
  <dcterms:created xsi:type="dcterms:W3CDTF">2018-02-08T19:25:19Z</dcterms:created>
  <dcterms:modified xsi:type="dcterms:W3CDTF">2018-02-08T19:26:10Z</dcterms:modified>
</cp:coreProperties>
</file>