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5" r:id="rId2"/>
    <p:sldId id="291" r:id="rId3"/>
    <p:sldId id="282" r:id="rId4"/>
    <p:sldId id="284" r:id="rId5"/>
    <p:sldId id="288" r:id="rId6"/>
    <p:sldId id="295" r:id="rId7"/>
    <p:sldId id="292" r:id="rId8"/>
    <p:sldId id="294" r:id="rId9"/>
    <p:sldId id="296" r:id="rId10"/>
    <p:sldId id="313" r:id="rId11"/>
    <p:sldId id="308" r:id="rId12"/>
    <p:sldId id="312" r:id="rId13"/>
    <p:sldId id="309" r:id="rId14"/>
    <p:sldId id="311" r:id="rId15"/>
    <p:sldId id="297" r:id="rId16"/>
    <p:sldId id="310" r:id="rId17"/>
    <p:sldId id="298" r:id="rId18"/>
    <p:sldId id="300" r:id="rId19"/>
    <p:sldId id="301" r:id="rId20"/>
    <p:sldId id="302" r:id="rId21"/>
    <p:sldId id="299" r:id="rId22"/>
    <p:sldId id="304" r:id="rId23"/>
    <p:sldId id="305" r:id="rId24"/>
    <p:sldId id="315" r:id="rId25"/>
    <p:sldId id="314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1" userDrawn="1">
          <p15:clr>
            <a:srgbClr val="A4A3A4"/>
          </p15:clr>
        </p15:guide>
        <p15:guide id="2" pos="7469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5F6C"/>
    <a:srgbClr val="003246"/>
    <a:srgbClr val="000000"/>
    <a:srgbClr val="DC9D48"/>
    <a:srgbClr val="F64926"/>
    <a:srgbClr val="2F2F73"/>
    <a:srgbClr val="2A2064"/>
    <a:srgbClr val="AAD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55" autoAdjust="0"/>
    <p:restoredTop sz="89718" autoAdjust="0"/>
  </p:normalViewPr>
  <p:slideViewPr>
    <p:cSldViewPr snapToGrid="0" showGuides="1">
      <p:cViewPr varScale="1">
        <p:scale>
          <a:sx n="110" d="100"/>
          <a:sy n="110" d="100"/>
        </p:scale>
        <p:origin x="544" y="176"/>
      </p:cViewPr>
      <p:guideLst>
        <p:guide pos="211"/>
        <p:guide pos="7469"/>
        <p:guide orient="horz" pos="232"/>
        <p:guide orient="horz" pos="408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F31E88-B81D-47FB-AB3C-57634353262B}" type="doc">
      <dgm:prSet loTypeId="urn:microsoft.com/office/officeart/2005/8/layout/hList6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E3C9D6D-00AB-45DE-986E-B56F35315363}">
      <dgm:prSet phldrT="[Text]"/>
      <dgm:spPr/>
      <dgm:t>
        <a:bodyPr/>
        <a:lstStyle/>
        <a:p>
          <a:r>
            <a:rPr lang="de-DE" sz="1800" dirty="0">
              <a:latin typeface="Cambria" panose="02040503050406030204" pitchFamily="18" charset="0"/>
            </a:rPr>
            <a:t>Supervisor NIKI</a:t>
          </a:r>
        </a:p>
      </dgm:t>
    </dgm:pt>
    <dgm:pt modelId="{730508A2-8064-4F16-87F7-8E714DD928F9}" type="parTrans" cxnId="{86451999-F2A6-4997-BCF1-E1C7A04D12D6}">
      <dgm:prSet/>
      <dgm:spPr/>
      <dgm:t>
        <a:bodyPr/>
        <a:lstStyle/>
        <a:p>
          <a:endParaRPr lang="de-DE"/>
        </a:p>
      </dgm:t>
    </dgm:pt>
    <dgm:pt modelId="{945BEC03-AFF4-4C50-BCE2-5B92636F9FCF}" type="sibTrans" cxnId="{86451999-F2A6-4997-BCF1-E1C7A04D12D6}">
      <dgm:prSet/>
      <dgm:spPr/>
      <dgm:t>
        <a:bodyPr/>
        <a:lstStyle/>
        <a:p>
          <a:endParaRPr lang="de-DE"/>
        </a:p>
      </dgm:t>
    </dgm:pt>
    <dgm:pt modelId="{2347117F-E787-40B9-84CF-3D355CF8ABF1}">
      <dgm:prSet phldrT="[Text]" custT="1"/>
      <dgm:spPr/>
      <dgm:t>
        <a:bodyPr/>
        <a:lstStyle/>
        <a:p>
          <a:r>
            <a:rPr lang="en-US" sz="1200" dirty="0">
              <a:latin typeface="Cambria" panose="02040503050406030204" pitchFamily="18" charset="0"/>
            </a:rPr>
            <a:t>Does the communication with clients</a:t>
          </a:r>
          <a:endParaRPr lang="de-DE" sz="1200" dirty="0">
            <a:latin typeface="Cambria" panose="02040503050406030204" pitchFamily="18" charset="0"/>
          </a:endParaRPr>
        </a:p>
      </dgm:t>
    </dgm:pt>
    <dgm:pt modelId="{22140095-6252-42DB-B713-1CA145FF5220}" type="parTrans" cxnId="{5926CB01-53F1-4DB6-AD7E-6621B3122E64}">
      <dgm:prSet/>
      <dgm:spPr/>
      <dgm:t>
        <a:bodyPr/>
        <a:lstStyle/>
        <a:p>
          <a:endParaRPr lang="de-DE"/>
        </a:p>
      </dgm:t>
    </dgm:pt>
    <dgm:pt modelId="{A3F6A12C-C460-467A-B9F3-E02125377AB3}" type="sibTrans" cxnId="{5926CB01-53F1-4DB6-AD7E-6621B3122E64}">
      <dgm:prSet/>
      <dgm:spPr/>
      <dgm:t>
        <a:bodyPr/>
        <a:lstStyle/>
        <a:p>
          <a:endParaRPr lang="de-DE"/>
        </a:p>
      </dgm:t>
    </dgm:pt>
    <dgm:pt modelId="{BAE795D7-E2A0-47FB-BC99-8F8284CC33AE}">
      <dgm:prSet phldrT="[Text]" custT="1"/>
      <dgm:spPr/>
      <dgm:t>
        <a:bodyPr/>
        <a:lstStyle/>
        <a:p>
          <a:r>
            <a:rPr lang="en-US" sz="1200" dirty="0">
              <a:latin typeface="Cambria" panose="02040503050406030204" pitchFamily="18" charset="0"/>
            </a:rPr>
            <a:t>Writes the tasks</a:t>
          </a:r>
          <a:endParaRPr lang="de-DE" sz="1200" dirty="0">
            <a:latin typeface="Cambria" panose="02040503050406030204" pitchFamily="18" charset="0"/>
          </a:endParaRPr>
        </a:p>
      </dgm:t>
    </dgm:pt>
    <dgm:pt modelId="{B9B68ECE-9804-4555-B0FC-40526A903D90}" type="parTrans" cxnId="{D8BEAC8F-1D48-4EC1-9F22-D2F525E83EC6}">
      <dgm:prSet/>
      <dgm:spPr/>
      <dgm:t>
        <a:bodyPr/>
        <a:lstStyle/>
        <a:p>
          <a:endParaRPr lang="de-DE"/>
        </a:p>
      </dgm:t>
    </dgm:pt>
    <dgm:pt modelId="{C435C9AC-7793-4626-9E3B-783D16D07BE4}" type="sibTrans" cxnId="{D8BEAC8F-1D48-4EC1-9F22-D2F525E83EC6}">
      <dgm:prSet/>
      <dgm:spPr/>
      <dgm:t>
        <a:bodyPr/>
        <a:lstStyle/>
        <a:p>
          <a:endParaRPr lang="de-DE"/>
        </a:p>
      </dgm:t>
    </dgm:pt>
    <dgm:pt modelId="{B318D6E2-E680-4C07-B190-6CCDEFE80FCB}">
      <dgm:prSet phldrT="[Text]"/>
      <dgm:spPr/>
      <dgm:t>
        <a:bodyPr/>
        <a:lstStyle/>
        <a:p>
          <a:r>
            <a:rPr lang="en-US" sz="1800" dirty="0">
              <a:latin typeface="Cambria" panose="02040503050406030204" pitchFamily="18" charset="0"/>
            </a:rPr>
            <a:t>Developer - NIKI</a:t>
          </a:r>
          <a:endParaRPr lang="de-DE" sz="1800" dirty="0">
            <a:latin typeface="Cambria" panose="02040503050406030204" pitchFamily="18" charset="0"/>
          </a:endParaRPr>
        </a:p>
      </dgm:t>
    </dgm:pt>
    <dgm:pt modelId="{144A9682-0134-4608-865D-E4809DF8D49F}" type="parTrans" cxnId="{6D2161F2-126B-4A74-B726-8F86451855FD}">
      <dgm:prSet/>
      <dgm:spPr/>
      <dgm:t>
        <a:bodyPr/>
        <a:lstStyle/>
        <a:p>
          <a:endParaRPr lang="de-DE"/>
        </a:p>
      </dgm:t>
    </dgm:pt>
    <dgm:pt modelId="{A5EB5AE1-DCB5-4E96-A66B-99D6E0E30438}" type="sibTrans" cxnId="{6D2161F2-126B-4A74-B726-8F86451855FD}">
      <dgm:prSet/>
      <dgm:spPr/>
      <dgm:t>
        <a:bodyPr/>
        <a:lstStyle/>
        <a:p>
          <a:endParaRPr lang="de-DE"/>
        </a:p>
      </dgm:t>
    </dgm:pt>
    <dgm:pt modelId="{DFF0047B-D353-43D5-9E93-F01E6FCBA599}">
      <dgm:prSet phldrT="[Text]" custT="1"/>
      <dgm:spPr/>
      <dgm:t>
        <a:bodyPr/>
        <a:lstStyle/>
        <a:p>
          <a:r>
            <a:rPr lang="en-US" sz="1200" dirty="0">
              <a:latin typeface="Cambria" panose="02040503050406030204" pitchFamily="18" charset="0"/>
            </a:rPr>
            <a:t>Develops new features</a:t>
          </a:r>
          <a:endParaRPr lang="de-DE" sz="1200" dirty="0">
            <a:latin typeface="Cambria" panose="02040503050406030204" pitchFamily="18" charset="0"/>
          </a:endParaRPr>
        </a:p>
      </dgm:t>
    </dgm:pt>
    <dgm:pt modelId="{F6987A03-C285-4A5D-9F94-FD750EF21B71}" type="parTrans" cxnId="{024CDF22-1E70-438A-A19D-836714253BCE}">
      <dgm:prSet/>
      <dgm:spPr/>
      <dgm:t>
        <a:bodyPr/>
        <a:lstStyle/>
        <a:p>
          <a:endParaRPr lang="de-DE"/>
        </a:p>
      </dgm:t>
    </dgm:pt>
    <dgm:pt modelId="{D95C1AA7-1B40-4D31-93BC-F01534AC261C}" type="sibTrans" cxnId="{024CDF22-1E70-438A-A19D-836714253BCE}">
      <dgm:prSet/>
      <dgm:spPr/>
      <dgm:t>
        <a:bodyPr/>
        <a:lstStyle/>
        <a:p>
          <a:endParaRPr lang="de-DE"/>
        </a:p>
      </dgm:t>
    </dgm:pt>
    <dgm:pt modelId="{51C8B5B8-E85B-4EC8-B4D5-5278C8456ACF}">
      <dgm:prSet phldrT="[Text]" custT="1"/>
      <dgm:spPr/>
      <dgm:t>
        <a:bodyPr/>
        <a:lstStyle/>
        <a:p>
          <a:r>
            <a:rPr lang="en-GB" sz="1200" dirty="0"/>
            <a:t>Suggests testing scenarios</a:t>
          </a:r>
          <a:endParaRPr lang="de-DE" sz="1200" dirty="0">
            <a:latin typeface="Cambria" panose="02040503050406030204" pitchFamily="18" charset="0"/>
          </a:endParaRPr>
        </a:p>
      </dgm:t>
    </dgm:pt>
    <dgm:pt modelId="{3632B97D-A274-4ABD-BF7F-9D5F8977A75D}" type="parTrans" cxnId="{A4ADA37B-A393-45B5-8173-32FC1F92A5CB}">
      <dgm:prSet/>
      <dgm:spPr/>
      <dgm:t>
        <a:bodyPr/>
        <a:lstStyle/>
        <a:p>
          <a:endParaRPr lang="de-DE"/>
        </a:p>
      </dgm:t>
    </dgm:pt>
    <dgm:pt modelId="{CF577C21-269A-4C15-AB1D-A8C30922AA63}" type="sibTrans" cxnId="{A4ADA37B-A393-45B5-8173-32FC1F92A5CB}">
      <dgm:prSet/>
      <dgm:spPr/>
      <dgm:t>
        <a:bodyPr/>
        <a:lstStyle/>
        <a:p>
          <a:endParaRPr lang="de-DE"/>
        </a:p>
      </dgm:t>
    </dgm:pt>
    <dgm:pt modelId="{5904FF69-65E7-4E9C-88BF-90CAFADCC60C}">
      <dgm:prSet phldrT="[Text]" custT="1"/>
      <dgm:spPr/>
      <dgm:t>
        <a:bodyPr/>
        <a:lstStyle/>
        <a:p>
          <a:r>
            <a:rPr lang="en-US" sz="1200" dirty="0">
              <a:latin typeface="Cambria" panose="02040503050406030204" pitchFamily="18" charset="0"/>
            </a:rPr>
            <a:t>Deploys application</a:t>
          </a:r>
          <a:endParaRPr lang="de-DE" sz="1200" dirty="0">
            <a:latin typeface="Cambria" panose="02040503050406030204" pitchFamily="18" charset="0"/>
          </a:endParaRPr>
        </a:p>
      </dgm:t>
    </dgm:pt>
    <dgm:pt modelId="{5E3F0A6B-9509-4447-924B-B51951979747}" type="parTrans" cxnId="{4791AF16-CB35-46B0-B268-1F5059A70E73}">
      <dgm:prSet/>
      <dgm:spPr/>
      <dgm:t>
        <a:bodyPr/>
        <a:lstStyle/>
        <a:p>
          <a:endParaRPr lang="de-DE"/>
        </a:p>
      </dgm:t>
    </dgm:pt>
    <dgm:pt modelId="{D7A4C81E-7799-4AB4-80AB-1E2EE4F92A40}" type="sibTrans" cxnId="{4791AF16-CB35-46B0-B268-1F5059A70E73}">
      <dgm:prSet/>
      <dgm:spPr/>
      <dgm:t>
        <a:bodyPr/>
        <a:lstStyle/>
        <a:p>
          <a:endParaRPr lang="de-DE"/>
        </a:p>
      </dgm:t>
    </dgm:pt>
    <dgm:pt modelId="{BCAA1A12-AC89-4C8C-8D15-3DBB3774B4CF}">
      <dgm:prSet phldrT="[Text]" custT="1"/>
      <dgm:spPr/>
      <dgm:t>
        <a:bodyPr/>
        <a:lstStyle/>
        <a:p>
          <a:r>
            <a:rPr lang="en-US" sz="1200" dirty="0">
              <a:latin typeface="Cambria" panose="02040503050406030204" pitchFamily="18" charset="0"/>
            </a:rPr>
            <a:t>Does the testing</a:t>
          </a:r>
          <a:endParaRPr lang="de-DE" sz="1200" dirty="0">
            <a:latin typeface="Cambria" panose="02040503050406030204" pitchFamily="18" charset="0"/>
          </a:endParaRPr>
        </a:p>
      </dgm:t>
    </dgm:pt>
    <dgm:pt modelId="{0ED75819-9BD1-4E8C-9068-91158D4A6214}" type="parTrans" cxnId="{3A536246-46C9-46B0-8BDC-CBD8548CC4D8}">
      <dgm:prSet/>
      <dgm:spPr/>
      <dgm:t>
        <a:bodyPr/>
        <a:lstStyle/>
        <a:p>
          <a:endParaRPr lang="de-DE"/>
        </a:p>
      </dgm:t>
    </dgm:pt>
    <dgm:pt modelId="{FB3281F8-7D79-4117-9421-BA09A1E27101}" type="sibTrans" cxnId="{3A536246-46C9-46B0-8BDC-CBD8548CC4D8}">
      <dgm:prSet/>
      <dgm:spPr/>
      <dgm:t>
        <a:bodyPr/>
        <a:lstStyle/>
        <a:p>
          <a:endParaRPr lang="de-DE"/>
        </a:p>
      </dgm:t>
    </dgm:pt>
    <dgm:pt modelId="{DAC85E0C-3F9C-4A4C-A5F2-42B742549C04}">
      <dgm:prSet phldrT="[Text]" custT="1"/>
      <dgm:spPr/>
      <dgm:t>
        <a:bodyPr/>
        <a:lstStyle/>
        <a:p>
          <a:r>
            <a:rPr lang="de-DE" sz="1200" dirty="0">
              <a:latin typeface="Cambria" panose="02040503050406030204" pitchFamily="18" charset="0"/>
            </a:rPr>
            <a:t>Arranges meetings for extra specifications/ requirements</a:t>
          </a:r>
        </a:p>
      </dgm:t>
    </dgm:pt>
    <dgm:pt modelId="{78B6C1FB-8F8C-4B38-A811-02C5C43797F9}" type="parTrans" cxnId="{91833336-94FC-497F-8F75-AC877357CF89}">
      <dgm:prSet/>
      <dgm:spPr/>
      <dgm:t>
        <a:bodyPr/>
        <a:lstStyle/>
        <a:p>
          <a:endParaRPr lang="en-US"/>
        </a:p>
      </dgm:t>
    </dgm:pt>
    <dgm:pt modelId="{91FC5E59-B7D5-4017-88AD-D7518BDBD539}" type="sibTrans" cxnId="{91833336-94FC-497F-8F75-AC877357CF89}">
      <dgm:prSet/>
      <dgm:spPr/>
      <dgm:t>
        <a:bodyPr/>
        <a:lstStyle/>
        <a:p>
          <a:endParaRPr lang="en-US"/>
        </a:p>
      </dgm:t>
    </dgm:pt>
    <dgm:pt modelId="{BC231347-9053-41B7-8B89-6D956F397479}">
      <dgm:prSet phldrT="[Text]" custT="1"/>
      <dgm:spPr/>
      <dgm:t>
        <a:bodyPr/>
        <a:lstStyle/>
        <a:p>
          <a:r>
            <a:rPr lang="de-DE" sz="1200" dirty="0">
              <a:latin typeface="Cambria" panose="02040503050406030204" pitchFamily="18" charset="0"/>
            </a:rPr>
            <a:t>Resolves bugfixes</a:t>
          </a:r>
        </a:p>
      </dgm:t>
    </dgm:pt>
    <dgm:pt modelId="{5F2F9E29-6A5B-4943-9A9C-C192CF636015}" type="parTrans" cxnId="{45BE9405-D569-470A-A0D8-49EACD89E28D}">
      <dgm:prSet/>
      <dgm:spPr/>
      <dgm:t>
        <a:bodyPr/>
        <a:lstStyle/>
        <a:p>
          <a:endParaRPr lang="en-US"/>
        </a:p>
      </dgm:t>
    </dgm:pt>
    <dgm:pt modelId="{A69A29E2-61DF-4890-9759-31D96660047D}" type="sibTrans" cxnId="{45BE9405-D569-470A-A0D8-49EACD89E28D}">
      <dgm:prSet/>
      <dgm:spPr/>
      <dgm:t>
        <a:bodyPr/>
        <a:lstStyle/>
        <a:p>
          <a:endParaRPr lang="en-US"/>
        </a:p>
      </dgm:t>
    </dgm:pt>
    <dgm:pt modelId="{B525B1FF-4E0C-AE4B-AD2F-77F5E7D716EE}">
      <dgm:prSet phldrT="[Text]" custT="1"/>
      <dgm:spPr/>
      <dgm:t>
        <a:bodyPr/>
        <a:lstStyle/>
        <a:p>
          <a:endParaRPr lang="de-DE" sz="1200" dirty="0">
            <a:latin typeface="Cambria" panose="02040503050406030204" pitchFamily="18" charset="0"/>
          </a:endParaRPr>
        </a:p>
      </dgm:t>
    </dgm:pt>
    <dgm:pt modelId="{497F0457-1C28-174C-B2FA-0492805D1199}" type="parTrans" cxnId="{5D7AB8EF-5194-EA40-8732-BBF03F31C9BC}">
      <dgm:prSet/>
      <dgm:spPr/>
      <dgm:t>
        <a:bodyPr/>
        <a:lstStyle/>
        <a:p>
          <a:endParaRPr lang="en-GB"/>
        </a:p>
      </dgm:t>
    </dgm:pt>
    <dgm:pt modelId="{76E20393-3FAF-E044-90A0-5FCEBBD08969}" type="sibTrans" cxnId="{5D7AB8EF-5194-EA40-8732-BBF03F31C9BC}">
      <dgm:prSet/>
      <dgm:spPr/>
      <dgm:t>
        <a:bodyPr/>
        <a:lstStyle/>
        <a:p>
          <a:endParaRPr lang="en-GB"/>
        </a:p>
      </dgm:t>
    </dgm:pt>
    <dgm:pt modelId="{9823D297-00E4-4C4B-8480-60D8BF08DAC0}" type="pres">
      <dgm:prSet presAssocID="{26F31E88-B81D-47FB-AB3C-57634353262B}" presName="Name0" presStyleCnt="0">
        <dgm:presLayoutVars>
          <dgm:dir/>
          <dgm:resizeHandles val="exact"/>
        </dgm:presLayoutVars>
      </dgm:prSet>
      <dgm:spPr/>
    </dgm:pt>
    <dgm:pt modelId="{8A3DCFEF-A7B4-4AA8-AD69-8BA1A1F24BD7}" type="pres">
      <dgm:prSet presAssocID="{9E3C9D6D-00AB-45DE-986E-B56F35315363}" presName="node" presStyleLbl="node1" presStyleIdx="0" presStyleCnt="2">
        <dgm:presLayoutVars>
          <dgm:bulletEnabled val="1"/>
        </dgm:presLayoutVars>
      </dgm:prSet>
      <dgm:spPr/>
    </dgm:pt>
    <dgm:pt modelId="{F7E101B8-B9D2-43CE-865D-975D355C42BE}" type="pres">
      <dgm:prSet presAssocID="{945BEC03-AFF4-4C50-BCE2-5B92636F9FCF}" presName="sibTrans" presStyleCnt="0"/>
      <dgm:spPr/>
    </dgm:pt>
    <dgm:pt modelId="{C00E3E28-BD36-419C-822F-47675F51FB42}" type="pres">
      <dgm:prSet presAssocID="{B318D6E2-E680-4C07-B190-6CCDEFE80FCB}" presName="node" presStyleLbl="node1" presStyleIdx="1" presStyleCnt="2" custLinFactNeighborX="5310" custLinFactNeighborY="0">
        <dgm:presLayoutVars>
          <dgm:bulletEnabled val="1"/>
        </dgm:presLayoutVars>
      </dgm:prSet>
      <dgm:spPr/>
    </dgm:pt>
  </dgm:ptLst>
  <dgm:cxnLst>
    <dgm:cxn modelId="{5926CB01-53F1-4DB6-AD7E-6621B3122E64}" srcId="{9E3C9D6D-00AB-45DE-986E-B56F35315363}" destId="{2347117F-E787-40B9-84CF-3D355CF8ABF1}" srcOrd="0" destOrd="0" parTransId="{22140095-6252-42DB-B713-1CA145FF5220}" sibTransId="{A3F6A12C-C460-467A-B9F3-E02125377AB3}"/>
    <dgm:cxn modelId="{45BE9405-D569-470A-A0D8-49EACD89E28D}" srcId="{B318D6E2-E680-4C07-B190-6CCDEFE80FCB}" destId="{BC231347-9053-41B7-8B89-6D956F397479}" srcOrd="1" destOrd="0" parTransId="{5F2F9E29-6A5B-4943-9A9C-C192CF636015}" sibTransId="{A69A29E2-61DF-4890-9759-31D96660047D}"/>
    <dgm:cxn modelId="{4791AF16-CB35-46B0-B268-1F5059A70E73}" srcId="{9E3C9D6D-00AB-45DE-986E-B56F35315363}" destId="{5904FF69-65E7-4E9C-88BF-90CAFADCC60C}" srcOrd="4" destOrd="0" parTransId="{5E3F0A6B-9509-4447-924B-B51951979747}" sibTransId="{D7A4C81E-7799-4AB4-80AB-1E2EE4F92A40}"/>
    <dgm:cxn modelId="{9D3F371E-CE95-4103-B2E0-3FB7F7D2BF45}" type="presOf" srcId="{2347117F-E787-40B9-84CF-3D355CF8ABF1}" destId="{8A3DCFEF-A7B4-4AA8-AD69-8BA1A1F24BD7}" srcOrd="0" destOrd="1" presId="urn:microsoft.com/office/officeart/2005/8/layout/hList6"/>
    <dgm:cxn modelId="{F271E220-7C84-462F-ADFE-4889DD1201FB}" type="presOf" srcId="{5904FF69-65E7-4E9C-88BF-90CAFADCC60C}" destId="{8A3DCFEF-A7B4-4AA8-AD69-8BA1A1F24BD7}" srcOrd="0" destOrd="5" presId="urn:microsoft.com/office/officeart/2005/8/layout/hList6"/>
    <dgm:cxn modelId="{024CDF22-1E70-438A-A19D-836714253BCE}" srcId="{B318D6E2-E680-4C07-B190-6CCDEFE80FCB}" destId="{DFF0047B-D353-43D5-9E93-F01E6FCBA599}" srcOrd="0" destOrd="0" parTransId="{F6987A03-C285-4A5D-9F94-FD750EF21B71}" sibTransId="{D95C1AA7-1B40-4D31-93BC-F01534AC261C}"/>
    <dgm:cxn modelId="{91833336-94FC-497F-8F75-AC877357CF89}" srcId="{9E3C9D6D-00AB-45DE-986E-B56F35315363}" destId="{DAC85E0C-3F9C-4A4C-A5F2-42B742549C04}" srcOrd="2" destOrd="0" parTransId="{78B6C1FB-8F8C-4B38-A811-02C5C43797F9}" sibTransId="{91FC5E59-B7D5-4017-88AD-D7518BDBD539}"/>
    <dgm:cxn modelId="{3A536246-46C9-46B0-8BDC-CBD8548CC4D8}" srcId="{B318D6E2-E680-4C07-B190-6CCDEFE80FCB}" destId="{BCAA1A12-AC89-4C8C-8D15-3DBB3774B4CF}" srcOrd="2" destOrd="0" parTransId="{0ED75819-9BD1-4E8C-9068-91158D4A6214}" sibTransId="{FB3281F8-7D79-4117-9421-BA09A1E27101}"/>
    <dgm:cxn modelId="{D831234F-45C6-44E3-9832-BF639D705484}" type="presOf" srcId="{BCAA1A12-AC89-4C8C-8D15-3DBB3774B4CF}" destId="{C00E3E28-BD36-419C-822F-47675F51FB42}" srcOrd="0" destOrd="3" presId="urn:microsoft.com/office/officeart/2005/8/layout/hList6"/>
    <dgm:cxn modelId="{7214BD77-1E5C-46AA-9EF9-E4D10005D1F3}" type="presOf" srcId="{B318D6E2-E680-4C07-B190-6CCDEFE80FCB}" destId="{C00E3E28-BD36-419C-822F-47675F51FB42}" srcOrd="0" destOrd="0" presId="urn:microsoft.com/office/officeart/2005/8/layout/hList6"/>
    <dgm:cxn modelId="{21A89079-F56F-4AD5-B30E-6125C5667283}" type="presOf" srcId="{51C8B5B8-E85B-4EC8-B4D5-5278C8456ACF}" destId="{8A3DCFEF-A7B4-4AA8-AD69-8BA1A1F24BD7}" srcOrd="0" destOrd="4" presId="urn:microsoft.com/office/officeart/2005/8/layout/hList6"/>
    <dgm:cxn modelId="{A4ADA37B-A393-45B5-8173-32FC1F92A5CB}" srcId="{9E3C9D6D-00AB-45DE-986E-B56F35315363}" destId="{51C8B5B8-E85B-4EC8-B4D5-5278C8456ACF}" srcOrd="3" destOrd="0" parTransId="{3632B97D-A274-4ABD-BF7F-9D5F8977A75D}" sibTransId="{CF577C21-269A-4C15-AB1D-A8C30922AA63}"/>
    <dgm:cxn modelId="{0FCE518C-FD0B-2047-8683-B0B045E85D79}" type="presOf" srcId="{B525B1FF-4E0C-AE4B-AD2F-77F5E7D716EE}" destId="{C00E3E28-BD36-419C-822F-47675F51FB42}" srcOrd="0" destOrd="4" presId="urn:microsoft.com/office/officeart/2005/8/layout/hList6"/>
    <dgm:cxn modelId="{2989708E-8E8D-40F1-873F-A4BF2C2F8BA6}" type="presOf" srcId="{DFF0047B-D353-43D5-9E93-F01E6FCBA599}" destId="{C00E3E28-BD36-419C-822F-47675F51FB42}" srcOrd="0" destOrd="1" presId="urn:microsoft.com/office/officeart/2005/8/layout/hList6"/>
    <dgm:cxn modelId="{D8BEAC8F-1D48-4EC1-9F22-D2F525E83EC6}" srcId="{9E3C9D6D-00AB-45DE-986E-B56F35315363}" destId="{BAE795D7-E2A0-47FB-BC99-8F8284CC33AE}" srcOrd="1" destOrd="0" parTransId="{B9B68ECE-9804-4555-B0FC-40526A903D90}" sibTransId="{C435C9AC-7793-4626-9E3B-783D16D07BE4}"/>
    <dgm:cxn modelId="{86451999-F2A6-4997-BCF1-E1C7A04D12D6}" srcId="{26F31E88-B81D-47FB-AB3C-57634353262B}" destId="{9E3C9D6D-00AB-45DE-986E-B56F35315363}" srcOrd="0" destOrd="0" parTransId="{730508A2-8064-4F16-87F7-8E714DD928F9}" sibTransId="{945BEC03-AFF4-4C50-BCE2-5B92636F9FCF}"/>
    <dgm:cxn modelId="{75147699-BE0A-4B44-A34C-97F416472E86}" type="presOf" srcId="{DAC85E0C-3F9C-4A4C-A5F2-42B742549C04}" destId="{8A3DCFEF-A7B4-4AA8-AD69-8BA1A1F24BD7}" srcOrd="0" destOrd="3" presId="urn:microsoft.com/office/officeart/2005/8/layout/hList6"/>
    <dgm:cxn modelId="{BA36BFA9-6FCA-4A5D-BAD0-AEBECA0BC305}" type="presOf" srcId="{26F31E88-B81D-47FB-AB3C-57634353262B}" destId="{9823D297-00E4-4C4B-8480-60D8BF08DAC0}" srcOrd="0" destOrd="0" presId="urn:microsoft.com/office/officeart/2005/8/layout/hList6"/>
    <dgm:cxn modelId="{3DF902C9-8D7B-48F0-A0BA-1BD228C4E8BF}" type="presOf" srcId="{9E3C9D6D-00AB-45DE-986E-B56F35315363}" destId="{8A3DCFEF-A7B4-4AA8-AD69-8BA1A1F24BD7}" srcOrd="0" destOrd="0" presId="urn:microsoft.com/office/officeart/2005/8/layout/hList6"/>
    <dgm:cxn modelId="{B22FE2DE-7B17-4366-B294-92CF87B371ED}" type="presOf" srcId="{BAE795D7-E2A0-47FB-BC99-8F8284CC33AE}" destId="{8A3DCFEF-A7B4-4AA8-AD69-8BA1A1F24BD7}" srcOrd="0" destOrd="2" presId="urn:microsoft.com/office/officeart/2005/8/layout/hList6"/>
    <dgm:cxn modelId="{5D7AB8EF-5194-EA40-8732-BBF03F31C9BC}" srcId="{B318D6E2-E680-4C07-B190-6CCDEFE80FCB}" destId="{B525B1FF-4E0C-AE4B-AD2F-77F5E7D716EE}" srcOrd="3" destOrd="0" parTransId="{497F0457-1C28-174C-B2FA-0492805D1199}" sibTransId="{76E20393-3FAF-E044-90A0-5FCEBBD08969}"/>
    <dgm:cxn modelId="{6D2161F2-126B-4A74-B726-8F86451855FD}" srcId="{26F31E88-B81D-47FB-AB3C-57634353262B}" destId="{B318D6E2-E680-4C07-B190-6CCDEFE80FCB}" srcOrd="1" destOrd="0" parTransId="{144A9682-0134-4608-865D-E4809DF8D49F}" sibTransId="{A5EB5AE1-DCB5-4E96-A66B-99D6E0E30438}"/>
    <dgm:cxn modelId="{2EB07BF4-A2F5-46C6-A5C2-1431E5391241}" type="presOf" srcId="{BC231347-9053-41B7-8B89-6D956F397479}" destId="{C00E3E28-BD36-419C-822F-47675F51FB42}" srcOrd="0" destOrd="2" presId="urn:microsoft.com/office/officeart/2005/8/layout/hList6"/>
    <dgm:cxn modelId="{5FA316E0-A135-48D9-8867-17476235E186}" type="presParOf" srcId="{9823D297-00E4-4C4B-8480-60D8BF08DAC0}" destId="{8A3DCFEF-A7B4-4AA8-AD69-8BA1A1F24BD7}" srcOrd="0" destOrd="0" presId="urn:microsoft.com/office/officeart/2005/8/layout/hList6"/>
    <dgm:cxn modelId="{5828755A-6D9A-4610-BF96-C29B3DA870B5}" type="presParOf" srcId="{9823D297-00E4-4C4B-8480-60D8BF08DAC0}" destId="{F7E101B8-B9D2-43CE-865D-975D355C42BE}" srcOrd="1" destOrd="0" presId="urn:microsoft.com/office/officeart/2005/8/layout/hList6"/>
    <dgm:cxn modelId="{7E73B62C-1401-4F92-9633-31327FE67613}" type="presParOf" srcId="{9823D297-00E4-4C4B-8480-60D8BF08DAC0}" destId="{C00E3E28-BD36-419C-822F-47675F51FB42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DCFEF-A7B4-4AA8-AD69-8BA1A1F24BD7}">
      <dsp:nvSpPr>
        <dsp:cNvPr id="0" name=""/>
        <dsp:cNvSpPr/>
      </dsp:nvSpPr>
      <dsp:spPr>
        <a:xfrm rot="16200000">
          <a:off x="-470311" y="472746"/>
          <a:ext cx="3288144" cy="234265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62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atin typeface="Cambria" panose="02040503050406030204" pitchFamily="18" charset="0"/>
            </a:rPr>
            <a:t>Supervisor NIKI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mbria" panose="02040503050406030204" pitchFamily="18" charset="0"/>
            </a:rPr>
            <a:t>Does the communication with clients</a:t>
          </a:r>
          <a:endParaRPr lang="de-DE" sz="1200" kern="1200" dirty="0">
            <a:latin typeface="Cambria" panose="02040503050406030204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mbria" panose="02040503050406030204" pitchFamily="18" charset="0"/>
            </a:rPr>
            <a:t>Writes the tasks</a:t>
          </a:r>
          <a:endParaRPr lang="de-DE" sz="1200" kern="1200" dirty="0">
            <a:latin typeface="Cambria" panose="02040503050406030204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latin typeface="Cambria" panose="02040503050406030204" pitchFamily="18" charset="0"/>
            </a:rPr>
            <a:t>Arranges meetings for extra specifications/ requirements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Suggests testing scenarios</a:t>
          </a:r>
          <a:endParaRPr lang="de-DE" sz="1200" kern="1200" dirty="0">
            <a:latin typeface="Cambria" panose="02040503050406030204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mbria" panose="02040503050406030204" pitchFamily="18" charset="0"/>
            </a:rPr>
            <a:t>Deploys application</a:t>
          </a:r>
          <a:endParaRPr lang="de-DE" sz="1200" kern="1200" dirty="0">
            <a:latin typeface="Cambria" panose="02040503050406030204" pitchFamily="18" charset="0"/>
          </a:endParaRPr>
        </a:p>
      </dsp:txBody>
      <dsp:txXfrm rot="5400000">
        <a:off x="2436" y="657628"/>
        <a:ext cx="2342650" cy="1972886"/>
      </dsp:txXfrm>
    </dsp:sp>
    <dsp:sp modelId="{C00E3E28-BD36-419C-822F-47675F51FB42}">
      <dsp:nvSpPr>
        <dsp:cNvPr id="0" name=""/>
        <dsp:cNvSpPr/>
      </dsp:nvSpPr>
      <dsp:spPr>
        <a:xfrm rot="16200000">
          <a:off x="2050472" y="472746"/>
          <a:ext cx="3288144" cy="234265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62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mbria" panose="02040503050406030204" pitchFamily="18" charset="0"/>
            </a:rPr>
            <a:t>Developer - NIKI</a:t>
          </a:r>
          <a:endParaRPr lang="de-DE" sz="1800" kern="1200" dirty="0">
            <a:latin typeface="Cambria" panose="02040503050406030204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mbria" panose="02040503050406030204" pitchFamily="18" charset="0"/>
            </a:rPr>
            <a:t>Develops new features</a:t>
          </a:r>
          <a:endParaRPr lang="de-DE" sz="1200" kern="1200" dirty="0">
            <a:latin typeface="Cambria" panose="02040503050406030204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latin typeface="Cambria" panose="02040503050406030204" pitchFamily="18" charset="0"/>
            </a:rPr>
            <a:t>Resolves bugfixes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mbria" panose="02040503050406030204" pitchFamily="18" charset="0"/>
            </a:rPr>
            <a:t>Does the testing</a:t>
          </a:r>
          <a:endParaRPr lang="de-DE" sz="1200" kern="1200" dirty="0">
            <a:latin typeface="Cambria" panose="02040503050406030204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200" kern="1200" dirty="0">
            <a:latin typeface="Cambria" panose="02040503050406030204" pitchFamily="18" charset="0"/>
          </a:endParaRPr>
        </a:p>
      </dsp:txBody>
      <dsp:txXfrm rot="5400000">
        <a:off x="2523219" y="657628"/>
        <a:ext cx="2342650" cy="1972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4399075-46C2-419F-AC87-AACBC0487C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A77BC2-2750-4C1E-8554-9DFAD4B2B2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B0435-E300-4C47-ACC3-F997457D4F76}" type="datetimeFigureOut">
              <a:rPr lang="de-DE" smtClean="0"/>
              <a:t>26.04.21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4EECC3-C869-4B71-86A6-7A07EE3CB0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8420EB-1DF0-4D20-BC33-59A7B9865B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6FC17-504D-400E-A31D-0EC1BC705B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7791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B2D2F-A739-483B-835F-6A8462F37D6E}" type="datetimeFigureOut">
              <a:rPr lang="de-DE" smtClean="0"/>
              <a:t>26.04.21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17E62-EC5E-45A5-8A4C-0B9287E137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3234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12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image" Target="../media/image1.png"/><Relationship Id="rId5" Type="http://schemas.openxmlformats.org/officeDocument/2006/relationships/image" Target="../media/image17.jpg"/><Relationship Id="rId10" Type="http://schemas.openxmlformats.org/officeDocument/2006/relationships/image" Target="../media/image22.jpg"/><Relationship Id="rId4" Type="http://schemas.openxmlformats.org/officeDocument/2006/relationships/image" Target="../media/image16.png"/><Relationship Id="rId9" Type="http://schemas.openxmlformats.org/officeDocument/2006/relationships/image" Target="../media/image21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7B82F946-9BEB-4864-A998-286604C1161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003246"/>
              </a:solidFill>
            </a:endParaRP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6C74476C-A2A4-49CB-826E-D3D662E7EE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2" y="368300"/>
            <a:ext cx="1068187" cy="680726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0B52CF37-15F3-4241-8BBC-F17D488657BC}"/>
              </a:ext>
            </a:extLst>
          </p:cNvPr>
          <p:cNvSpPr txBox="1"/>
          <p:nvPr userDrawn="1"/>
        </p:nvSpPr>
        <p:spPr>
          <a:xfrm>
            <a:off x="2552700" y="3152000"/>
            <a:ext cx="9304338" cy="553998"/>
          </a:xfrm>
          <a:prstGeom prst="rect">
            <a:avLst/>
          </a:prstGeom>
          <a:noFill/>
        </p:spPr>
        <p:txBody>
          <a:bodyPr wrap="square" lIns="72000" tIns="0" rIns="72000" bIns="0" rtlCol="0">
            <a:spAutoFit/>
          </a:bodyPr>
          <a:lstStyle/>
          <a:p>
            <a:pPr algn="r"/>
            <a:r>
              <a:rPr lang="de-DE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NIKI – Digital Engineering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0B6106A-E694-4432-BF83-AD63A72FE9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5140325"/>
            <a:ext cx="11522075" cy="1349375"/>
          </a:xfrm>
          <a:prstGeom prst="rect">
            <a:avLst/>
          </a:prstGeom>
        </p:spPr>
        <p:txBody>
          <a:bodyPr/>
          <a:lstStyle>
            <a:lvl1pPr algn="r"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Subject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5B4903E-E935-4116-98A8-F4455EDF92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624" y="1447515"/>
            <a:ext cx="9646008" cy="5871221"/>
          </a:xfrm>
          <a:prstGeom prst="rect">
            <a:avLst/>
          </a:prstGeom>
        </p:spPr>
      </p:pic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81708F08-0F9A-4F0A-A8A0-83ED142D0E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1000" y="3786188"/>
            <a:ext cx="3856037" cy="64268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rgbClr val="AAD0EE"/>
                </a:solidFill>
              </a:defRPr>
            </a:lvl1pPr>
          </a:lstStyle>
          <a:p>
            <a:pPr lvl="0"/>
            <a:r>
              <a:rPr lang="de-DE" sz="2000" dirty="0"/>
              <a:t>Day/</a:t>
            </a:r>
            <a:r>
              <a:rPr lang="de-DE" sz="2000" dirty="0" err="1"/>
              <a:t>Month</a:t>
            </a:r>
            <a:r>
              <a:rPr lang="de-DE" sz="2000" dirty="0"/>
              <a:t>/Year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811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  <p15:guide id="2" pos="7469">
          <p15:clr>
            <a:srgbClr val="FBAE40"/>
          </p15:clr>
        </p15:guide>
        <p15:guide id="3" orient="horz" pos="232">
          <p15:clr>
            <a:srgbClr val="FBAE40"/>
          </p15:clr>
        </p15:guide>
        <p15:guide id="4" orient="horz" pos="4088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913">
          <p15:clr>
            <a:srgbClr val="FBAE40"/>
          </p15:clr>
        </p15:guide>
        <p15:guide id="7" orient="horz" pos="102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tell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7B82F946-9BEB-4864-A998-286604C116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E6E4E3"/>
              </a:solidFill>
            </a:endParaRP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D848EB13-E5CA-481E-A819-6D0D4CBBACCA}"/>
              </a:ext>
            </a:extLst>
          </p:cNvPr>
          <p:cNvGrpSpPr/>
          <p:nvPr userDrawn="1"/>
        </p:nvGrpSpPr>
        <p:grpSpPr>
          <a:xfrm>
            <a:off x="0" y="176073"/>
            <a:ext cx="5223771" cy="6313627"/>
            <a:chOff x="6150197" y="2749944"/>
            <a:chExt cx="1842068" cy="2226386"/>
          </a:xfrm>
        </p:grpSpPr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1E96E2E5-3E9E-42E7-9E02-345B09D253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62"/>
            <a:stretch/>
          </p:blipFill>
          <p:spPr>
            <a:xfrm>
              <a:off x="6150197" y="2749944"/>
              <a:ext cx="1842068" cy="2226386"/>
            </a:xfrm>
            <a:prstGeom prst="rect">
              <a:avLst/>
            </a:prstGeom>
          </p:spPr>
        </p:pic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B379820-AA06-4DC2-AC58-BB8E88E358F8}"/>
                </a:ext>
              </a:extLst>
            </p:cNvPr>
            <p:cNvSpPr/>
            <p:nvPr/>
          </p:nvSpPr>
          <p:spPr>
            <a:xfrm>
              <a:off x="7273869" y="4725049"/>
              <a:ext cx="66403" cy="66403"/>
            </a:xfrm>
            <a:prstGeom prst="ellipse">
              <a:avLst/>
            </a:prstGeom>
            <a:solidFill>
              <a:srgbClr val="AAD0EE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AAD0EE"/>
                </a:solidFill>
              </a:endParaRPr>
            </a:p>
          </p:txBody>
        </p:sp>
      </p:grpSp>
      <p:pic>
        <p:nvPicPr>
          <p:cNvPr id="22" name="Grafik 21">
            <a:extLst>
              <a:ext uri="{FF2B5EF4-FFF2-40B4-BE49-F238E27FC236}">
                <a16:creationId xmlns:a16="http://schemas.microsoft.com/office/drawing/2014/main" id="{79B31855-0551-4BC5-869A-89976395359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647" y="625116"/>
            <a:ext cx="1013243" cy="645712"/>
          </a:xfrm>
          <a:prstGeom prst="rect">
            <a:avLst/>
          </a:prstGeom>
        </p:spPr>
      </p:pic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779C748B-F297-4973-8154-EDEDE5DEE4F1}"/>
              </a:ext>
            </a:extLst>
          </p:cNvPr>
          <p:cNvCxnSpPr>
            <a:cxnSpLocks/>
          </p:cNvCxnSpPr>
          <p:nvPr userDrawn="1"/>
        </p:nvCxnSpPr>
        <p:spPr>
          <a:xfrm flipV="1">
            <a:off x="3275937" y="887819"/>
            <a:ext cx="2809263" cy="4980244"/>
          </a:xfrm>
          <a:prstGeom prst="line">
            <a:avLst/>
          </a:prstGeom>
          <a:ln w="28575">
            <a:solidFill>
              <a:srgbClr val="AAD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F743C5CF-CB70-4C90-9C99-3A23748900E8}"/>
              </a:ext>
            </a:extLst>
          </p:cNvPr>
          <p:cNvCxnSpPr>
            <a:cxnSpLocks/>
          </p:cNvCxnSpPr>
          <p:nvPr userDrawn="1"/>
        </p:nvCxnSpPr>
        <p:spPr>
          <a:xfrm>
            <a:off x="6078057" y="892580"/>
            <a:ext cx="736211" cy="0"/>
          </a:xfrm>
          <a:prstGeom prst="line">
            <a:avLst/>
          </a:prstGeom>
          <a:ln w="28575">
            <a:solidFill>
              <a:srgbClr val="AAD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2E7E26CC-063E-417A-9F45-5618115D3F37}"/>
              </a:ext>
            </a:extLst>
          </p:cNvPr>
          <p:cNvSpPr txBox="1"/>
          <p:nvPr userDrawn="1"/>
        </p:nvSpPr>
        <p:spPr>
          <a:xfrm>
            <a:off x="6516130" y="1591318"/>
            <a:ext cx="4790701" cy="25545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IT &amp; Engineering since </a:t>
            </a:r>
            <a:r>
              <a:rPr lang="de-DE" sz="2000" dirty="0">
                <a:solidFill>
                  <a:srgbClr val="AAD0EE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1994 </a:t>
            </a:r>
            <a:endParaRPr lang="de-DE" sz="2000" dirty="0">
              <a:solidFill>
                <a:srgbClr val="AAD0E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de-D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General Manager: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Dr. Dimitrios Vartziotis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AAD0E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Team of 10-15 members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baseline="0" dirty="0">
                <a:solidFill>
                  <a:srgbClr val="AAD0E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with Master‘s and Philosopher‘s Degrees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baseline="0" dirty="0">
                <a:solidFill>
                  <a:srgbClr val="AAD0E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 Engineering and Computer Science</a:t>
            </a:r>
            <a:endParaRPr lang="de-DE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955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  <p15:guide id="4" orient="horz" pos="4088" userDrawn="1">
          <p15:clr>
            <a:srgbClr val="FBAE40"/>
          </p15:clr>
        </p15:guide>
        <p15:guide id="8" orient="horz" pos="23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k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7B82F946-9BEB-4864-A998-286604C11610}"/>
              </a:ext>
            </a:extLst>
          </p:cNvPr>
          <p:cNvSpPr/>
          <p:nvPr userDrawn="1"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rgbClr val="00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E6E4E3"/>
              </a:solidFill>
            </a:endParaRP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6C74476C-A2A4-49CB-826E-D3D662E7EE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2" y="368300"/>
            <a:ext cx="1068187" cy="68072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823249B8-05DB-4ADD-9F61-964292A2D040}"/>
              </a:ext>
            </a:extLst>
          </p:cNvPr>
          <p:cNvSpPr txBox="1"/>
          <p:nvPr userDrawn="1"/>
        </p:nvSpPr>
        <p:spPr>
          <a:xfrm>
            <a:off x="2552700" y="368300"/>
            <a:ext cx="9304338" cy="861774"/>
          </a:xfrm>
          <a:prstGeom prst="rect">
            <a:avLst/>
          </a:prstGeom>
          <a:noFill/>
        </p:spPr>
        <p:txBody>
          <a:bodyPr wrap="square" lIns="72000" tIns="0" rIns="72000" bIns="0" rtlCol="0">
            <a:spAutoFit/>
          </a:bodyPr>
          <a:lstStyle/>
          <a:p>
            <a:pPr algn="r"/>
            <a:r>
              <a:rPr lang="de-DE" sz="2800" dirty="0">
                <a:solidFill>
                  <a:schemeClr val="bg1"/>
                </a:solidFill>
              </a:rPr>
              <a:t>NIKI – </a:t>
            </a:r>
            <a:r>
              <a:rPr lang="de-DE" sz="2800" dirty="0" err="1">
                <a:solidFill>
                  <a:schemeClr val="bg1"/>
                </a:solidFill>
              </a:rPr>
              <a:t>Our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partners</a:t>
            </a:r>
            <a:endParaRPr lang="de-DE" sz="2800" dirty="0">
              <a:solidFill>
                <a:schemeClr val="bg1"/>
              </a:solidFill>
            </a:endParaRPr>
          </a:p>
          <a:p>
            <a:pPr algn="r"/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3AE0E5C-309C-45B7-ACCA-1CB4B9890335}"/>
              </a:ext>
            </a:extLst>
          </p:cNvPr>
          <p:cNvSpPr/>
          <p:nvPr userDrawn="1"/>
        </p:nvSpPr>
        <p:spPr>
          <a:xfrm>
            <a:off x="0" y="3390241"/>
            <a:ext cx="12192000" cy="77517"/>
          </a:xfrm>
          <a:prstGeom prst="rect">
            <a:avLst/>
          </a:prstGeom>
          <a:solidFill>
            <a:srgbClr val="AAD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72000" bIns="0" rtlCol="0" anchor="ctr"/>
          <a:lstStyle/>
          <a:p>
            <a:pPr algn="ctr"/>
            <a:endParaRPr lang="de-DE" dirty="0">
              <a:solidFill>
                <a:srgbClr val="E6E4E3"/>
              </a:solidFill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DFE981DB-7A1F-4FD3-ABDB-27E701D851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19"/>
          <a:stretch/>
        </p:blipFill>
        <p:spPr>
          <a:xfrm>
            <a:off x="23330" y="-647700"/>
            <a:ext cx="8463899" cy="403794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D7CA648-9167-4DBC-B580-4114F24AFD1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890" y="4868768"/>
            <a:ext cx="1445130" cy="144513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6CF0E7C-1A78-4405-8E39-48471FFE9F3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14" y="3959461"/>
            <a:ext cx="1599358" cy="56477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0F581DD-74F7-4217-97D9-3A99936BBC7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91" y="3752635"/>
            <a:ext cx="2906595" cy="111613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BABB14C-E74F-417E-9ED3-6C09D30D7ED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358" y="3935311"/>
            <a:ext cx="1599465" cy="68500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4C7600B-D8A2-41EE-AA7F-66902A0809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397" y="5373323"/>
            <a:ext cx="2752266" cy="585932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A325A4F0-AF4B-4965-9C81-A37AB75DA8A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438" y="5105066"/>
            <a:ext cx="1092524" cy="106894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6D701428-AE08-4C0C-AC2D-36FAF118D6A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073" y="5118538"/>
            <a:ext cx="1533705" cy="1095503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BF8B1D92-D63B-4556-960C-7182E227886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698" y="3699589"/>
            <a:ext cx="1121134" cy="1121134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44429C08-AF4A-4A6C-964D-FF8E0D8380CE}"/>
              </a:ext>
            </a:extLst>
          </p:cNvPr>
          <p:cNvSpPr txBox="1"/>
          <p:nvPr userDrawn="1"/>
        </p:nvSpPr>
        <p:spPr>
          <a:xfrm>
            <a:off x="11473732" y="6371374"/>
            <a:ext cx="3833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D655C29-A305-48F8-A1FB-2C55C9CA24B8}" type="slidenum">
              <a:rPr lang="de-DE" sz="1100" dirty="0" smtClean="0">
                <a:solidFill>
                  <a:srgbClr val="003246"/>
                </a:solidFill>
              </a:rPr>
              <a:t>‹#›</a:t>
            </a:fld>
            <a:endParaRPr lang="de-DE" sz="1100" dirty="0">
              <a:solidFill>
                <a:srgbClr val="0032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67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  <p15:guide id="2" pos="7469">
          <p15:clr>
            <a:srgbClr val="FBAE40"/>
          </p15:clr>
        </p15:guide>
        <p15:guide id="3" orient="horz" pos="232">
          <p15:clr>
            <a:srgbClr val="FBAE40"/>
          </p15:clr>
        </p15:guide>
        <p15:guide id="4" orient="horz" pos="4088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913">
          <p15:clr>
            <a:srgbClr val="FBAE40"/>
          </p15:clr>
        </p15:guide>
        <p15:guide id="7" orient="horz" pos="102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rstell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7B82F946-9BEB-4864-A998-286604C116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E6E4E3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77193B0-4B22-4F6A-9841-9729759C3E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824" y="1447515"/>
            <a:ext cx="9646008" cy="587122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AE66B87-40CC-4208-B155-6CC16ECEB39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2" y="368300"/>
            <a:ext cx="1068187" cy="68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441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  <p15:guide id="2" pos="7469">
          <p15:clr>
            <a:srgbClr val="FBAE40"/>
          </p15:clr>
        </p15:guide>
        <p15:guide id="4" orient="horz" pos="4088">
          <p15:clr>
            <a:srgbClr val="FBAE40"/>
          </p15:clr>
        </p15:guide>
        <p15:guide id="8" orient="horz" pos="23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7B82F946-9BEB-4864-A998-286604C11610}"/>
              </a:ext>
            </a:extLst>
          </p:cNvPr>
          <p:cNvSpPr/>
          <p:nvPr userDrawn="1"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rgbClr val="00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E6E4E3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3EE58E4-9D1F-4DFF-A1C5-4FDF517050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378" y="4054481"/>
            <a:ext cx="2475033" cy="70097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6090FD3-28BD-4A93-A8D3-AF0E0C3A6E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407" y="4047294"/>
            <a:ext cx="1693794" cy="69669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283E650-C117-48F8-810F-C51052D164F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3" y="4052688"/>
            <a:ext cx="1300097" cy="69737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5D8FE1F-F552-4F0C-BF7F-F49AF58EAA2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588" y="4054481"/>
            <a:ext cx="2571086" cy="70276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C147197-882C-4507-BF8C-28C0AED13EB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851" y="3930982"/>
            <a:ext cx="693052" cy="947967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FF5A07C-5E46-40A4-87C4-C5021B79876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081" y="5112281"/>
            <a:ext cx="2009301" cy="69669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CB279E2-8033-4656-870F-D8566F5313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810" y="5112281"/>
            <a:ext cx="994390" cy="67226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A3810AD-E3F6-4362-98D1-D72C4999F603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28" y="5123604"/>
            <a:ext cx="2482768" cy="69669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6AB37DC-E136-4034-ADCC-CBB5EA25CA4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324" y="5112281"/>
            <a:ext cx="2211724" cy="696693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6C74476C-A2A4-49CB-826E-D3D662E7EE8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2" y="368300"/>
            <a:ext cx="1068187" cy="680726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13AE0E5C-309C-45B7-ACCA-1CB4B9890335}"/>
              </a:ext>
            </a:extLst>
          </p:cNvPr>
          <p:cNvSpPr/>
          <p:nvPr userDrawn="1"/>
        </p:nvSpPr>
        <p:spPr>
          <a:xfrm>
            <a:off x="0" y="3390241"/>
            <a:ext cx="12192000" cy="77517"/>
          </a:xfrm>
          <a:prstGeom prst="rect">
            <a:avLst/>
          </a:prstGeom>
          <a:solidFill>
            <a:srgbClr val="AAD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72000" bIns="0" rtlCol="0" anchor="ctr"/>
          <a:lstStyle/>
          <a:p>
            <a:pPr algn="ctr"/>
            <a:endParaRPr lang="de-DE" dirty="0">
              <a:solidFill>
                <a:srgbClr val="E6E4E3"/>
              </a:solidFill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DFE981DB-7A1F-4FD3-ABDB-27E701D851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19"/>
          <a:stretch/>
        </p:blipFill>
        <p:spPr>
          <a:xfrm>
            <a:off x="23330" y="-647700"/>
            <a:ext cx="8463899" cy="403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810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  <p15:guide id="2" pos="7469">
          <p15:clr>
            <a:srgbClr val="FBAE40"/>
          </p15:clr>
        </p15:guide>
        <p15:guide id="3" orient="horz" pos="232">
          <p15:clr>
            <a:srgbClr val="FBAE40"/>
          </p15:clr>
        </p15:guide>
        <p15:guide id="4" orient="horz" pos="4088">
          <p15:clr>
            <a:srgbClr val="FBAE40"/>
          </p15:clr>
        </p15:guide>
        <p15:guide id="5" orient="horz" pos="799" userDrawn="1">
          <p15:clr>
            <a:srgbClr val="FBAE40"/>
          </p15:clr>
        </p15:guide>
        <p15:guide id="6" orient="horz" pos="913" userDrawn="1">
          <p15:clr>
            <a:srgbClr val="FBAE40"/>
          </p15:clr>
        </p15:guide>
        <p15:guide id="7" orient="horz" pos="102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7B82F946-9BEB-4864-A998-286604C11610}"/>
              </a:ext>
            </a:extLst>
          </p:cNvPr>
          <p:cNvSpPr/>
          <p:nvPr userDrawn="1"/>
        </p:nvSpPr>
        <p:spPr>
          <a:xfrm>
            <a:off x="0" y="0"/>
            <a:ext cx="12192000" cy="1449388"/>
          </a:xfrm>
          <a:prstGeom prst="rect">
            <a:avLst/>
          </a:prstGeom>
          <a:solidFill>
            <a:srgbClr val="00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72000" bIns="0" rtlCol="0" anchor="ctr"/>
          <a:lstStyle/>
          <a:p>
            <a:pPr algn="ctr"/>
            <a:endParaRPr lang="de-DE" dirty="0">
              <a:solidFill>
                <a:srgbClr val="E6E4E3"/>
              </a:solidFill>
            </a:endParaRP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AF634DFF-05DF-465B-952A-E02273450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86025" y="374921"/>
            <a:ext cx="9371012" cy="858567"/>
          </a:xfrm>
          <a:prstGeom prst="rect">
            <a:avLst/>
          </a:prstGeom>
        </p:spPr>
        <p:txBody>
          <a:bodyPr lIns="72000" tIns="39600" rIns="72000" bIns="0"/>
          <a:lstStyle>
            <a:lvl1pPr algn="r"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de-DE" sz="2800" dirty="0">
                <a:solidFill>
                  <a:schemeClr val="bg1"/>
                </a:solidFill>
              </a:rPr>
              <a:t>Head </a:t>
            </a:r>
            <a:r>
              <a:rPr lang="de-DE" sz="2800" dirty="0" err="1">
                <a:solidFill>
                  <a:schemeClr val="bg1"/>
                </a:solidFill>
              </a:rPr>
              <a:t>right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justified</a:t>
            </a:r>
            <a:r>
              <a:rPr lang="de-DE" sz="2800" dirty="0">
                <a:solidFill>
                  <a:schemeClr val="bg1"/>
                </a:solidFill>
              </a:rPr>
              <a:t> – </a:t>
            </a:r>
            <a:r>
              <a:rPr lang="de-DE" sz="2800" dirty="0" err="1">
                <a:solidFill>
                  <a:schemeClr val="bg1"/>
                </a:solidFill>
              </a:rPr>
              <a:t>font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size</a:t>
            </a:r>
            <a:r>
              <a:rPr lang="de-DE" sz="2800" dirty="0">
                <a:solidFill>
                  <a:schemeClr val="bg1"/>
                </a:solidFill>
              </a:rPr>
              <a:t> 28pt 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98989B8-B238-4D44-A1BD-39AEE0BEE7B5}"/>
              </a:ext>
            </a:extLst>
          </p:cNvPr>
          <p:cNvSpPr/>
          <p:nvPr userDrawn="1"/>
        </p:nvSpPr>
        <p:spPr>
          <a:xfrm>
            <a:off x="0" y="1405927"/>
            <a:ext cx="12192000" cy="77517"/>
          </a:xfrm>
          <a:prstGeom prst="rect">
            <a:avLst/>
          </a:prstGeom>
          <a:solidFill>
            <a:srgbClr val="AAD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72000" bIns="0" rtlCol="0" anchor="ctr"/>
          <a:lstStyle/>
          <a:p>
            <a:pPr algn="ctr"/>
            <a:endParaRPr lang="de-DE" dirty="0">
              <a:solidFill>
                <a:srgbClr val="E6E4E3"/>
              </a:solidFill>
            </a:endParaRP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F8F60C1B-CF20-4BD4-8FFB-6DD5CB9E75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963" y="1628775"/>
            <a:ext cx="11522075" cy="4860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4D5F6C"/>
                </a:solidFill>
              </a:defRPr>
            </a:lvl1pPr>
          </a:lstStyle>
          <a:p>
            <a:pPr lvl="0"/>
            <a:r>
              <a:rPr lang="de-DE" dirty="0"/>
              <a:t>Content (</a:t>
            </a:r>
            <a:r>
              <a:rPr lang="de-DE" dirty="0" err="1"/>
              <a:t>text</a:t>
            </a:r>
            <a:r>
              <a:rPr lang="de-DE" dirty="0"/>
              <a:t>, </a:t>
            </a:r>
            <a:r>
              <a:rPr lang="de-DE" dirty="0" err="1"/>
              <a:t>pictures</a:t>
            </a:r>
            <a:r>
              <a:rPr lang="de-DE" dirty="0"/>
              <a:t>, </a:t>
            </a:r>
            <a:r>
              <a:rPr lang="de-DE" dirty="0" err="1"/>
              <a:t>tables</a:t>
            </a:r>
            <a:r>
              <a:rPr lang="de-DE" dirty="0"/>
              <a:t>, etc…) – </a:t>
            </a:r>
            <a:r>
              <a:rPr lang="de-DE" dirty="0" err="1"/>
              <a:t>font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18pt</a:t>
            </a:r>
          </a:p>
          <a:p>
            <a:pPr lvl="0"/>
            <a:endParaRPr lang="de-DE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2CAB6FDD-D157-4C8F-A645-57185B5F6D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2" y="368300"/>
            <a:ext cx="1068187" cy="68072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9565CD6-32EA-4589-B0B8-3605B38CE1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37"/>
          <a:stretch/>
        </p:blipFill>
        <p:spPr>
          <a:xfrm>
            <a:off x="23330" y="-647700"/>
            <a:ext cx="8463899" cy="205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6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  <p15:guide id="2" pos="7469">
          <p15:clr>
            <a:srgbClr val="FBAE40"/>
          </p15:clr>
        </p15:guide>
        <p15:guide id="3" orient="horz" pos="232">
          <p15:clr>
            <a:srgbClr val="FBAE40"/>
          </p15:clr>
        </p15:guide>
        <p15:guide id="4" orient="horz" pos="4088" userDrawn="1">
          <p15:clr>
            <a:srgbClr val="FBAE40"/>
          </p15:clr>
        </p15:guide>
        <p15:guide id="5" orient="horz" pos="799" userDrawn="1">
          <p15:clr>
            <a:srgbClr val="FBAE40"/>
          </p15:clr>
        </p15:guide>
        <p15:guide id="6" orient="horz" pos="913" userDrawn="1">
          <p15:clr>
            <a:srgbClr val="FBAE40"/>
          </p15:clr>
        </p15:guide>
        <p15:guide id="7" orient="horz" pos="102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598989B8-B238-4D44-A1BD-39AEE0BEE7B5}"/>
              </a:ext>
            </a:extLst>
          </p:cNvPr>
          <p:cNvSpPr/>
          <p:nvPr userDrawn="1"/>
        </p:nvSpPr>
        <p:spPr>
          <a:xfrm>
            <a:off x="0" y="1410629"/>
            <a:ext cx="12192000" cy="77517"/>
          </a:xfrm>
          <a:prstGeom prst="rect">
            <a:avLst/>
          </a:prstGeom>
          <a:solidFill>
            <a:srgbClr val="00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72000" bIns="0" rtlCol="0" anchor="ctr"/>
          <a:lstStyle/>
          <a:p>
            <a:pPr algn="ctr"/>
            <a:endParaRPr lang="de-DE" dirty="0">
              <a:solidFill>
                <a:srgbClr val="E6E4E3"/>
              </a:solidFill>
            </a:endParaRP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F8F60C1B-CF20-4BD4-8FFB-6DD5CB9E75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963" y="1628775"/>
            <a:ext cx="11522075" cy="4860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4D5F6C"/>
                </a:solidFill>
              </a:defRPr>
            </a:lvl1pPr>
          </a:lstStyle>
          <a:p>
            <a:pPr lvl="0"/>
            <a:r>
              <a:rPr lang="de-DE" dirty="0"/>
              <a:t>Content (</a:t>
            </a:r>
            <a:r>
              <a:rPr lang="de-DE" dirty="0" err="1"/>
              <a:t>text</a:t>
            </a:r>
            <a:r>
              <a:rPr lang="de-DE" dirty="0"/>
              <a:t>, </a:t>
            </a:r>
            <a:r>
              <a:rPr lang="de-DE" dirty="0" err="1"/>
              <a:t>pictures</a:t>
            </a:r>
            <a:r>
              <a:rPr lang="de-DE" dirty="0"/>
              <a:t>, </a:t>
            </a:r>
            <a:r>
              <a:rPr lang="de-DE" dirty="0" err="1"/>
              <a:t>tables</a:t>
            </a:r>
            <a:r>
              <a:rPr lang="de-DE" dirty="0"/>
              <a:t>, etc…) – </a:t>
            </a:r>
            <a:r>
              <a:rPr lang="de-DE" dirty="0" err="1"/>
              <a:t>font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18pt</a:t>
            </a:r>
          </a:p>
          <a:p>
            <a:pPr lv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588322-4D20-4437-AA5B-5D0BF9DB76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95549" y="368300"/>
            <a:ext cx="9361487" cy="900113"/>
          </a:xfrm>
          <a:prstGeom prst="rect">
            <a:avLst/>
          </a:prstGeom>
        </p:spPr>
        <p:txBody>
          <a:bodyPr lIns="72000" tIns="39600" rIns="72000" bIns="0"/>
          <a:lstStyle>
            <a:lvl1pPr algn="r">
              <a:defRPr sz="2800">
                <a:solidFill>
                  <a:srgbClr val="003246"/>
                </a:solidFill>
                <a:latin typeface="+mn-lt"/>
              </a:defRPr>
            </a:lvl1pPr>
          </a:lstStyle>
          <a:p>
            <a:r>
              <a:rPr lang="de-DE" dirty="0"/>
              <a:t>Head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justified</a:t>
            </a:r>
            <a:r>
              <a:rPr lang="de-DE" dirty="0"/>
              <a:t> – </a:t>
            </a:r>
            <a:r>
              <a:rPr lang="de-DE" dirty="0" err="1"/>
              <a:t>font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28pt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80AD3A5-C723-45DC-A9FC-A21CBACA97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368300"/>
            <a:ext cx="1068187" cy="68044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E463075-A303-4381-8BDD-E7DBECB053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71" b="60047"/>
          <a:stretch/>
        </p:blipFill>
        <p:spPr>
          <a:xfrm>
            <a:off x="0" y="0"/>
            <a:ext cx="8463721" cy="141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219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  <p15:guide id="2" pos="7469">
          <p15:clr>
            <a:srgbClr val="FBAE40"/>
          </p15:clr>
        </p15:guide>
        <p15:guide id="3" orient="horz" pos="232">
          <p15:clr>
            <a:srgbClr val="FBAE40"/>
          </p15:clr>
        </p15:guide>
        <p15:guide id="4" orient="horz" pos="4088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913">
          <p15:clr>
            <a:srgbClr val="FBAE40"/>
          </p15:clr>
        </p15:guide>
        <p15:guide id="7" orient="horz" pos="102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598989B8-B238-4D44-A1BD-39AEE0BEE7B5}"/>
              </a:ext>
            </a:extLst>
          </p:cNvPr>
          <p:cNvSpPr/>
          <p:nvPr userDrawn="1"/>
        </p:nvSpPr>
        <p:spPr>
          <a:xfrm>
            <a:off x="0" y="1410629"/>
            <a:ext cx="12192000" cy="77517"/>
          </a:xfrm>
          <a:prstGeom prst="rect">
            <a:avLst/>
          </a:prstGeom>
          <a:solidFill>
            <a:srgbClr val="AAD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72000" bIns="0" rtlCol="0" anchor="ctr"/>
          <a:lstStyle/>
          <a:p>
            <a:pPr algn="ctr"/>
            <a:endParaRPr lang="de-DE" dirty="0">
              <a:solidFill>
                <a:srgbClr val="E6E4E3"/>
              </a:solidFill>
            </a:endParaRP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F8F60C1B-CF20-4BD4-8FFB-6DD5CB9E75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963" y="1628775"/>
            <a:ext cx="11522075" cy="4860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4D5F6C"/>
                </a:solidFill>
              </a:defRPr>
            </a:lvl1pPr>
          </a:lstStyle>
          <a:p>
            <a:pPr lvl="0"/>
            <a:r>
              <a:rPr lang="de-DE" dirty="0"/>
              <a:t>Content (</a:t>
            </a:r>
            <a:r>
              <a:rPr lang="de-DE" dirty="0" err="1"/>
              <a:t>text</a:t>
            </a:r>
            <a:r>
              <a:rPr lang="de-DE" dirty="0"/>
              <a:t>, </a:t>
            </a:r>
            <a:r>
              <a:rPr lang="de-DE" dirty="0" err="1"/>
              <a:t>pictures</a:t>
            </a:r>
            <a:r>
              <a:rPr lang="de-DE" dirty="0"/>
              <a:t>, </a:t>
            </a:r>
            <a:r>
              <a:rPr lang="de-DE" dirty="0" err="1"/>
              <a:t>tables</a:t>
            </a:r>
            <a:r>
              <a:rPr lang="de-DE" dirty="0"/>
              <a:t>, etc…) – </a:t>
            </a:r>
            <a:r>
              <a:rPr lang="de-DE" dirty="0" err="1"/>
              <a:t>font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18pt</a:t>
            </a:r>
          </a:p>
          <a:p>
            <a:pPr lv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588322-4D20-4437-AA5B-5D0BF9DB76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95549" y="368300"/>
            <a:ext cx="9361487" cy="900113"/>
          </a:xfrm>
          <a:prstGeom prst="rect">
            <a:avLst/>
          </a:prstGeom>
        </p:spPr>
        <p:txBody>
          <a:bodyPr lIns="72000" tIns="39600" rIns="72000" bIns="0"/>
          <a:lstStyle>
            <a:lvl1pPr algn="r">
              <a:defRPr sz="2800">
                <a:solidFill>
                  <a:srgbClr val="003246"/>
                </a:solidFill>
                <a:latin typeface="+mn-lt"/>
              </a:defRPr>
            </a:lvl1pPr>
          </a:lstStyle>
          <a:p>
            <a:r>
              <a:rPr lang="de-DE" dirty="0"/>
              <a:t>Head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justified</a:t>
            </a:r>
            <a:r>
              <a:rPr lang="de-DE" dirty="0"/>
              <a:t> – </a:t>
            </a:r>
            <a:r>
              <a:rPr lang="de-DE" dirty="0" err="1"/>
              <a:t>font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28pt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E4D6CD1-13B6-4374-8AF0-49458EF0BD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368300"/>
            <a:ext cx="1068187" cy="68044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FFBD3A1-7847-41F8-8BE3-6316DC871E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71" b="60047"/>
          <a:stretch/>
        </p:blipFill>
        <p:spPr>
          <a:xfrm>
            <a:off x="0" y="0"/>
            <a:ext cx="8463721" cy="141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848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  <p15:guide id="2" pos="7469">
          <p15:clr>
            <a:srgbClr val="FBAE40"/>
          </p15:clr>
        </p15:guide>
        <p15:guide id="3" orient="horz" pos="232">
          <p15:clr>
            <a:srgbClr val="FBAE40"/>
          </p15:clr>
        </p15:guide>
        <p15:guide id="4" orient="horz" pos="4088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913">
          <p15:clr>
            <a:srgbClr val="FBAE40"/>
          </p15:clr>
        </p15:guide>
        <p15:guide id="7" orient="horz" pos="102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6239CCB6-A8DA-4839-A242-54B1337AF2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E6E4E3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200126C-02B4-4CB1-9542-62EECA165C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292" y="2804022"/>
            <a:ext cx="1961416" cy="12499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37076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  <p15:guide id="2" pos="7469">
          <p15:clr>
            <a:srgbClr val="FBAE40"/>
          </p15:clr>
        </p15:guide>
        <p15:guide id="3" orient="horz" pos="232">
          <p15:clr>
            <a:srgbClr val="FBAE40"/>
          </p15:clr>
        </p15:guide>
        <p15:guide id="4" orient="horz" pos="4088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913">
          <p15:clr>
            <a:srgbClr val="FBAE40"/>
          </p15:clr>
        </p15:guide>
        <p15:guide id="7" orient="horz" pos="102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18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7" r:id="rId3"/>
    <p:sldLayoutId id="2147483656" r:id="rId4"/>
    <p:sldLayoutId id="2147483650" r:id="rId5"/>
    <p:sldLayoutId id="2147483651" r:id="rId6"/>
    <p:sldLayoutId id="2147483653" r:id="rId7"/>
    <p:sldLayoutId id="2147483652" r:id="rId8"/>
    <p:sldLayoutId id="2147483654" r:id="rId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3E0B97-4886-4BE8-90E2-9EF214C4DE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November </a:t>
            </a:r>
            <a:r>
              <a:rPr lang="el-GR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2020</a:t>
            </a:r>
            <a:endParaRPr lang="de-DE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39078-0448-44DD-8DC8-F365A8655B9D}"/>
              </a:ext>
            </a:extLst>
          </p:cNvPr>
          <p:cNvSpPr txBox="1"/>
          <p:nvPr/>
        </p:nvSpPr>
        <p:spPr>
          <a:xfrm>
            <a:off x="8151018" y="4674009"/>
            <a:ext cx="355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</a:rPr>
              <a:t>Digital Engineering</a:t>
            </a:r>
          </a:p>
          <a:p>
            <a:pPr algn="r"/>
            <a:r>
              <a:rPr lang="en-US" sz="1600" dirty="0" err="1">
                <a:solidFill>
                  <a:schemeClr val="bg1"/>
                </a:solidFill>
                <a:latin typeface="Cambria" panose="02040503050406030204" pitchFamily="18" charset="0"/>
              </a:rPr>
              <a:t>Ethnikis</a:t>
            </a:r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mbria" panose="02040503050406030204" pitchFamily="18" charset="0"/>
              </a:rPr>
              <a:t>Antistasis</a:t>
            </a:r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l-GR" sz="1600" dirty="0">
                <a:solidFill>
                  <a:schemeClr val="bg1"/>
                </a:solidFill>
                <a:latin typeface="Cambria" panose="02040503050406030204" pitchFamily="18" charset="0"/>
              </a:rPr>
              <a:t>205</a:t>
            </a:r>
          </a:p>
          <a:p>
            <a:pPr algn="r"/>
            <a:r>
              <a:rPr lang="el-GR" sz="1600" kern="1200" dirty="0">
                <a:solidFill>
                  <a:schemeClr val="bg1"/>
                </a:solidFill>
                <a:latin typeface="Cambria" panose="02040503050406030204" pitchFamily="18" charset="0"/>
              </a:rPr>
              <a:t>45500 </a:t>
            </a:r>
            <a:r>
              <a:rPr lang="en-US" sz="1600" kern="1200" dirty="0" err="1">
                <a:solidFill>
                  <a:schemeClr val="bg1"/>
                </a:solidFill>
                <a:latin typeface="Cambria" panose="02040503050406030204" pitchFamily="18" charset="0"/>
              </a:rPr>
              <a:t>Katsikas</a:t>
            </a:r>
            <a:endParaRPr lang="el-GR" sz="1600" kern="12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r"/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</a:rPr>
              <a:t>Ioannina</a:t>
            </a:r>
            <a:r>
              <a:rPr lang="el-GR" sz="1600" dirty="0">
                <a:solidFill>
                  <a:schemeClr val="bg1"/>
                </a:solidFill>
                <a:latin typeface="Cambria" panose="02040503050406030204" pitchFamily="18" charset="0"/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</a:rPr>
              <a:t>Hellas</a:t>
            </a:r>
            <a:endParaRPr lang="el-GR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r"/>
            <a:endParaRPr lang="el-GR" sz="1600" kern="12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r"/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</a:rPr>
              <a:t>Tel</a:t>
            </a:r>
            <a:r>
              <a:rPr lang="el-GR" sz="1600" dirty="0">
                <a:solidFill>
                  <a:schemeClr val="bg1"/>
                </a:solidFill>
                <a:latin typeface="Cambria" panose="02040503050406030204" pitchFamily="18" charset="0"/>
              </a:rPr>
              <a:t>.</a:t>
            </a:r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</a:rPr>
              <a:t>: </a:t>
            </a:r>
            <a:r>
              <a:rPr lang="el-GR" sz="1600" dirty="0">
                <a:solidFill>
                  <a:schemeClr val="bg1"/>
                </a:solidFill>
                <a:latin typeface="Cambria" panose="02040503050406030204" pitchFamily="18" charset="0"/>
              </a:rPr>
              <a:t>+30 26510 85230</a:t>
            </a:r>
          </a:p>
          <a:p>
            <a:pPr algn="r"/>
            <a:r>
              <a:rPr lang="en-US" sz="1600" kern="1200" dirty="0">
                <a:solidFill>
                  <a:schemeClr val="bg1"/>
                </a:solidFill>
                <a:latin typeface="Cambria" panose="02040503050406030204" pitchFamily="18" charset="0"/>
              </a:rPr>
              <a:t>Fax.: +30 26510 85233</a:t>
            </a:r>
            <a:endParaRPr lang="en-US" sz="1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59B688-A7E4-4A51-B943-9B91E1DE2C62}"/>
              </a:ext>
            </a:extLst>
          </p:cNvPr>
          <p:cNvSpPr/>
          <p:nvPr/>
        </p:nvSpPr>
        <p:spPr>
          <a:xfrm>
            <a:off x="598129" y="5581950"/>
            <a:ext cx="1783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Cambria" panose="02040503050406030204" pitchFamily="18" charset="0"/>
              </a:rPr>
              <a:t>niki-mepe.gr </a:t>
            </a:r>
          </a:p>
        </p:txBody>
      </p:sp>
    </p:spTree>
    <p:extLst>
      <p:ext uri="{BB962C8B-B14F-4D97-AF65-F5344CB8AC3E}">
        <p14:creationId xmlns:p14="http://schemas.microsoft.com/office/powerpoint/2010/main" val="329777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B5BB-BA8A-4526-BA15-588080ED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374922"/>
            <a:ext cx="5761037" cy="427512"/>
          </a:xfrm>
        </p:spPr>
        <p:txBody>
          <a:bodyPr/>
          <a:lstStyle/>
          <a:p>
            <a:r>
              <a:rPr lang="de-DE" sz="2800" b="1" dirty="0">
                <a:solidFill>
                  <a:srgbClr val="AAD0E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ProPer– Development workflow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8F41E-0DD5-7F4E-AC17-7EF27E67A2AB}"/>
              </a:ext>
            </a:extLst>
          </p:cNvPr>
          <p:cNvSpPr txBox="1"/>
          <p:nvPr/>
        </p:nvSpPr>
        <p:spPr>
          <a:xfrm>
            <a:off x="5326743" y="22787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R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817D38-468F-F946-A15C-72EC18A5B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" t="9524" r="-44" b="3168"/>
          <a:stretch/>
        </p:blipFill>
        <p:spPr>
          <a:xfrm>
            <a:off x="3386436" y="1759351"/>
            <a:ext cx="8702075" cy="40320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9B494859-39AA-5641-B734-7763C4744845}"/>
              </a:ext>
            </a:extLst>
          </p:cNvPr>
          <p:cNvGrpSpPr/>
          <p:nvPr/>
        </p:nvGrpSpPr>
        <p:grpSpPr>
          <a:xfrm rot="5400000">
            <a:off x="789752" y="3829687"/>
            <a:ext cx="1036521" cy="430986"/>
            <a:chOff x="2009833" y="368"/>
            <a:chExt cx="3014749" cy="1438125"/>
          </a:xfrm>
        </p:grpSpPr>
        <p:sp>
          <p:nvSpPr>
            <p:cNvPr id="45" name="Arrow: Right 19">
              <a:extLst>
                <a:ext uri="{FF2B5EF4-FFF2-40B4-BE49-F238E27FC236}">
                  <a16:creationId xmlns:a16="http://schemas.microsoft.com/office/drawing/2014/main" id="{27A0F4D6-5484-DF4F-83E0-727DB05A56DD}"/>
                </a:ext>
              </a:extLst>
            </p:cNvPr>
            <p:cNvSpPr/>
            <p:nvPr/>
          </p:nvSpPr>
          <p:spPr>
            <a:xfrm>
              <a:off x="2009833" y="368"/>
              <a:ext cx="3014749" cy="1438125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57C6C0CC-78D1-BA4C-AF2B-480316FDA150}"/>
                </a:ext>
              </a:extLst>
            </p:cNvPr>
            <p:cNvSpPr txBox="1"/>
            <p:nvPr/>
          </p:nvSpPr>
          <p:spPr>
            <a:xfrm>
              <a:off x="2159102" y="296701"/>
              <a:ext cx="2552438" cy="9028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t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de-DE" sz="1400" kern="12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973C068-5C38-8149-B6B5-BDADC7815043}"/>
              </a:ext>
            </a:extLst>
          </p:cNvPr>
          <p:cNvGrpSpPr/>
          <p:nvPr/>
        </p:nvGrpSpPr>
        <p:grpSpPr>
          <a:xfrm rot="5400000">
            <a:off x="1805814" y="3829687"/>
            <a:ext cx="1036521" cy="430986"/>
            <a:chOff x="2009833" y="368"/>
            <a:chExt cx="3014749" cy="1438125"/>
          </a:xfrm>
        </p:grpSpPr>
        <p:sp>
          <p:nvSpPr>
            <p:cNvPr id="48" name="Arrow: Right 19">
              <a:extLst>
                <a:ext uri="{FF2B5EF4-FFF2-40B4-BE49-F238E27FC236}">
                  <a16:creationId xmlns:a16="http://schemas.microsoft.com/office/drawing/2014/main" id="{59EC856C-19EC-E84C-8050-B8580BFAC902}"/>
                </a:ext>
              </a:extLst>
            </p:cNvPr>
            <p:cNvSpPr/>
            <p:nvPr/>
          </p:nvSpPr>
          <p:spPr>
            <a:xfrm>
              <a:off x="2009833" y="368"/>
              <a:ext cx="3014749" cy="1438125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Arrow: Right 4">
              <a:extLst>
                <a:ext uri="{FF2B5EF4-FFF2-40B4-BE49-F238E27FC236}">
                  <a16:creationId xmlns:a16="http://schemas.microsoft.com/office/drawing/2014/main" id="{39DB4EEF-2037-7744-9034-7032CBA7FF70}"/>
                </a:ext>
              </a:extLst>
            </p:cNvPr>
            <p:cNvSpPr txBox="1"/>
            <p:nvPr/>
          </p:nvSpPr>
          <p:spPr>
            <a:xfrm>
              <a:off x="2159102" y="296701"/>
              <a:ext cx="2552438" cy="9028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t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de-DE" sz="1400" kern="12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ED24D21-322E-DB46-98F8-8963A44020CE}"/>
              </a:ext>
            </a:extLst>
          </p:cNvPr>
          <p:cNvGrpSpPr/>
          <p:nvPr/>
        </p:nvGrpSpPr>
        <p:grpSpPr>
          <a:xfrm>
            <a:off x="791528" y="2835271"/>
            <a:ext cx="2009833" cy="605304"/>
            <a:chOff x="0" y="368"/>
            <a:chExt cx="2009833" cy="1438125"/>
          </a:xfrm>
        </p:grpSpPr>
        <p:sp>
          <p:nvSpPr>
            <p:cNvPr id="54" name="Rectangle: Rounded Corners 7">
              <a:extLst>
                <a:ext uri="{FF2B5EF4-FFF2-40B4-BE49-F238E27FC236}">
                  <a16:creationId xmlns:a16="http://schemas.microsoft.com/office/drawing/2014/main" id="{CF9C6D4C-32B4-1244-B78A-D76E6849D2E8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Rectangle: Rounded Corners 4">
              <a:extLst>
                <a:ext uri="{FF2B5EF4-FFF2-40B4-BE49-F238E27FC236}">
                  <a16:creationId xmlns:a16="http://schemas.microsoft.com/office/drawing/2014/main" id="{B595D17C-7035-E74A-8330-1F00AB6341D4}"/>
                </a:ext>
              </a:extLst>
            </p:cNvPr>
            <p:cNvSpPr txBox="1"/>
            <p:nvPr/>
          </p:nvSpPr>
          <p:spPr>
            <a:xfrm>
              <a:off x="70203" y="92409"/>
              <a:ext cx="1869427" cy="12758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>
                  <a:latin typeface="Cambria" panose="02040503050406030204" pitchFamily="18" charset="0"/>
                </a:rPr>
                <a:t>User-Info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2A66557-F128-B243-AA81-5E3BE9E3D551}"/>
              </a:ext>
            </a:extLst>
          </p:cNvPr>
          <p:cNvGrpSpPr/>
          <p:nvPr/>
        </p:nvGrpSpPr>
        <p:grpSpPr>
          <a:xfrm>
            <a:off x="1857463" y="4614762"/>
            <a:ext cx="928497" cy="605304"/>
            <a:chOff x="0" y="368"/>
            <a:chExt cx="2009833" cy="1438125"/>
          </a:xfrm>
          <a:solidFill>
            <a:schemeClr val="accent1"/>
          </a:solidFill>
        </p:grpSpPr>
        <p:sp>
          <p:nvSpPr>
            <p:cNvPr id="57" name="Rectangle: Rounded Corners 7">
              <a:extLst>
                <a:ext uri="{FF2B5EF4-FFF2-40B4-BE49-F238E27FC236}">
                  <a16:creationId xmlns:a16="http://schemas.microsoft.com/office/drawing/2014/main" id="{0FCB5D30-7A4C-5349-94F7-2C2466183D94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Rectangle: Rounded Corners 4">
              <a:extLst>
                <a:ext uri="{FF2B5EF4-FFF2-40B4-BE49-F238E27FC236}">
                  <a16:creationId xmlns:a16="http://schemas.microsoft.com/office/drawing/2014/main" id="{6E71624B-B650-0842-B0BE-56BF73A9AFC1}"/>
                </a:ext>
              </a:extLst>
            </p:cNvPr>
            <p:cNvSpPr txBox="1"/>
            <p:nvPr/>
          </p:nvSpPr>
          <p:spPr>
            <a:xfrm>
              <a:off x="70203" y="92409"/>
              <a:ext cx="1869427" cy="127588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>
                  <a:latin typeface="Cambria" panose="02040503050406030204" pitchFamily="18" charset="0"/>
                </a:rPr>
                <a:t>Info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4DCB3B5-D386-0242-81BE-2E3A64AC649C}"/>
              </a:ext>
            </a:extLst>
          </p:cNvPr>
          <p:cNvGrpSpPr/>
          <p:nvPr/>
        </p:nvGrpSpPr>
        <p:grpSpPr>
          <a:xfrm>
            <a:off x="835465" y="4614762"/>
            <a:ext cx="928497" cy="605304"/>
            <a:chOff x="0" y="368"/>
            <a:chExt cx="2009833" cy="1438125"/>
          </a:xfrm>
          <a:solidFill>
            <a:schemeClr val="accent1"/>
          </a:solidFill>
        </p:grpSpPr>
        <p:sp>
          <p:nvSpPr>
            <p:cNvPr id="60" name="Rectangle: Rounded Corners 7">
              <a:extLst>
                <a:ext uri="{FF2B5EF4-FFF2-40B4-BE49-F238E27FC236}">
                  <a16:creationId xmlns:a16="http://schemas.microsoft.com/office/drawing/2014/main" id="{D0B09B74-755C-8847-AADF-DB541FC154E7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Rectangle: Rounded Corners 4">
              <a:extLst>
                <a:ext uri="{FF2B5EF4-FFF2-40B4-BE49-F238E27FC236}">
                  <a16:creationId xmlns:a16="http://schemas.microsoft.com/office/drawing/2014/main" id="{38363546-BD51-A245-B64D-E4C27838D42C}"/>
                </a:ext>
              </a:extLst>
            </p:cNvPr>
            <p:cNvSpPr txBox="1"/>
            <p:nvPr/>
          </p:nvSpPr>
          <p:spPr>
            <a:xfrm>
              <a:off x="70203" y="92409"/>
              <a:ext cx="1869427" cy="127588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>
                  <a:latin typeface="Cambria" panose="02040503050406030204" pitchFamily="18" charset="0"/>
                </a:rPr>
                <a:t>User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9811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B5BB-BA8A-4526-BA15-588080ED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374922"/>
            <a:ext cx="5761037" cy="427512"/>
          </a:xfrm>
        </p:spPr>
        <p:txBody>
          <a:bodyPr/>
          <a:lstStyle/>
          <a:p>
            <a:r>
              <a:rPr lang="de-DE" sz="2800" b="1" dirty="0">
                <a:solidFill>
                  <a:srgbClr val="AAD0E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ProPer– Development workflow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8F41E-0DD5-7F4E-AC17-7EF27E67A2AB}"/>
              </a:ext>
            </a:extLst>
          </p:cNvPr>
          <p:cNvSpPr txBox="1"/>
          <p:nvPr/>
        </p:nvSpPr>
        <p:spPr>
          <a:xfrm>
            <a:off x="5326743" y="22787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R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B494859-39AA-5641-B734-7763C4744845}"/>
              </a:ext>
            </a:extLst>
          </p:cNvPr>
          <p:cNvGrpSpPr/>
          <p:nvPr/>
        </p:nvGrpSpPr>
        <p:grpSpPr>
          <a:xfrm rot="5400000">
            <a:off x="789752" y="3829687"/>
            <a:ext cx="1036521" cy="430986"/>
            <a:chOff x="2009833" y="368"/>
            <a:chExt cx="3014749" cy="1438125"/>
          </a:xfrm>
        </p:grpSpPr>
        <p:sp>
          <p:nvSpPr>
            <p:cNvPr id="45" name="Arrow: Right 19">
              <a:extLst>
                <a:ext uri="{FF2B5EF4-FFF2-40B4-BE49-F238E27FC236}">
                  <a16:creationId xmlns:a16="http://schemas.microsoft.com/office/drawing/2014/main" id="{27A0F4D6-5484-DF4F-83E0-727DB05A56DD}"/>
                </a:ext>
              </a:extLst>
            </p:cNvPr>
            <p:cNvSpPr/>
            <p:nvPr/>
          </p:nvSpPr>
          <p:spPr>
            <a:xfrm>
              <a:off x="2009833" y="368"/>
              <a:ext cx="3014749" cy="1438125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57C6C0CC-78D1-BA4C-AF2B-480316FDA150}"/>
                </a:ext>
              </a:extLst>
            </p:cNvPr>
            <p:cNvSpPr txBox="1"/>
            <p:nvPr/>
          </p:nvSpPr>
          <p:spPr>
            <a:xfrm>
              <a:off x="2159102" y="296701"/>
              <a:ext cx="2552438" cy="9028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t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de-DE" sz="1400" kern="12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973C068-5C38-8149-B6B5-BDADC7815043}"/>
              </a:ext>
            </a:extLst>
          </p:cNvPr>
          <p:cNvGrpSpPr/>
          <p:nvPr/>
        </p:nvGrpSpPr>
        <p:grpSpPr>
          <a:xfrm rot="5400000">
            <a:off x="1805814" y="3829687"/>
            <a:ext cx="1036521" cy="430986"/>
            <a:chOff x="2009833" y="368"/>
            <a:chExt cx="3014749" cy="1438125"/>
          </a:xfrm>
        </p:grpSpPr>
        <p:sp>
          <p:nvSpPr>
            <p:cNvPr id="48" name="Arrow: Right 19">
              <a:extLst>
                <a:ext uri="{FF2B5EF4-FFF2-40B4-BE49-F238E27FC236}">
                  <a16:creationId xmlns:a16="http://schemas.microsoft.com/office/drawing/2014/main" id="{59EC856C-19EC-E84C-8050-B8580BFAC902}"/>
                </a:ext>
              </a:extLst>
            </p:cNvPr>
            <p:cNvSpPr/>
            <p:nvPr/>
          </p:nvSpPr>
          <p:spPr>
            <a:xfrm>
              <a:off x="2009833" y="368"/>
              <a:ext cx="3014749" cy="1438125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Arrow: Right 4">
              <a:extLst>
                <a:ext uri="{FF2B5EF4-FFF2-40B4-BE49-F238E27FC236}">
                  <a16:creationId xmlns:a16="http://schemas.microsoft.com/office/drawing/2014/main" id="{39DB4EEF-2037-7744-9034-7032CBA7FF70}"/>
                </a:ext>
              </a:extLst>
            </p:cNvPr>
            <p:cNvSpPr txBox="1"/>
            <p:nvPr/>
          </p:nvSpPr>
          <p:spPr>
            <a:xfrm>
              <a:off x="2159102" y="296701"/>
              <a:ext cx="2552438" cy="9028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t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de-DE" sz="1400" kern="12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ED24D21-322E-DB46-98F8-8963A44020CE}"/>
              </a:ext>
            </a:extLst>
          </p:cNvPr>
          <p:cNvGrpSpPr/>
          <p:nvPr/>
        </p:nvGrpSpPr>
        <p:grpSpPr>
          <a:xfrm>
            <a:off x="791528" y="2835271"/>
            <a:ext cx="2009833" cy="605304"/>
            <a:chOff x="0" y="368"/>
            <a:chExt cx="2009833" cy="1438125"/>
          </a:xfrm>
        </p:grpSpPr>
        <p:sp>
          <p:nvSpPr>
            <p:cNvPr id="54" name="Rectangle: Rounded Corners 7">
              <a:extLst>
                <a:ext uri="{FF2B5EF4-FFF2-40B4-BE49-F238E27FC236}">
                  <a16:creationId xmlns:a16="http://schemas.microsoft.com/office/drawing/2014/main" id="{CF9C6D4C-32B4-1244-B78A-D76E6849D2E8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Rectangle: Rounded Corners 4">
              <a:extLst>
                <a:ext uri="{FF2B5EF4-FFF2-40B4-BE49-F238E27FC236}">
                  <a16:creationId xmlns:a16="http://schemas.microsoft.com/office/drawing/2014/main" id="{B595D17C-7035-E74A-8330-1F00AB6341D4}"/>
                </a:ext>
              </a:extLst>
            </p:cNvPr>
            <p:cNvSpPr txBox="1"/>
            <p:nvPr/>
          </p:nvSpPr>
          <p:spPr>
            <a:xfrm>
              <a:off x="70203" y="92409"/>
              <a:ext cx="1869427" cy="12758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>
                  <a:latin typeface="Cambria" panose="02040503050406030204" pitchFamily="18" charset="0"/>
                </a:rPr>
                <a:t>User-Info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2A66557-F128-B243-AA81-5E3BE9E3D551}"/>
              </a:ext>
            </a:extLst>
          </p:cNvPr>
          <p:cNvGrpSpPr/>
          <p:nvPr/>
        </p:nvGrpSpPr>
        <p:grpSpPr>
          <a:xfrm>
            <a:off x="1857463" y="4614762"/>
            <a:ext cx="928497" cy="605304"/>
            <a:chOff x="0" y="368"/>
            <a:chExt cx="2009833" cy="1438125"/>
          </a:xfrm>
          <a:solidFill>
            <a:schemeClr val="accent1"/>
          </a:solidFill>
        </p:grpSpPr>
        <p:sp>
          <p:nvSpPr>
            <p:cNvPr id="57" name="Rectangle: Rounded Corners 7">
              <a:extLst>
                <a:ext uri="{FF2B5EF4-FFF2-40B4-BE49-F238E27FC236}">
                  <a16:creationId xmlns:a16="http://schemas.microsoft.com/office/drawing/2014/main" id="{0FCB5D30-7A4C-5349-94F7-2C2466183D94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Rectangle: Rounded Corners 4">
              <a:extLst>
                <a:ext uri="{FF2B5EF4-FFF2-40B4-BE49-F238E27FC236}">
                  <a16:creationId xmlns:a16="http://schemas.microsoft.com/office/drawing/2014/main" id="{6E71624B-B650-0842-B0BE-56BF73A9AFC1}"/>
                </a:ext>
              </a:extLst>
            </p:cNvPr>
            <p:cNvSpPr txBox="1"/>
            <p:nvPr/>
          </p:nvSpPr>
          <p:spPr>
            <a:xfrm>
              <a:off x="70203" y="92409"/>
              <a:ext cx="1869427" cy="127588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>
                  <a:latin typeface="Cambria" panose="02040503050406030204" pitchFamily="18" charset="0"/>
                </a:rPr>
                <a:t>Info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4DCB3B5-D386-0242-81BE-2E3A64AC649C}"/>
              </a:ext>
            </a:extLst>
          </p:cNvPr>
          <p:cNvGrpSpPr/>
          <p:nvPr/>
        </p:nvGrpSpPr>
        <p:grpSpPr>
          <a:xfrm>
            <a:off x="835465" y="4614762"/>
            <a:ext cx="928497" cy="605304"/>
            <a:chOff x="0" y="368"/>
            <a:chExt cx="2009833" cy="1438125"/>
          </a:xfrm>
          <a:solidFill>
            <a:schemeClr val="accent1"/>
          </a:solidFill>
        </p:grpSpPr>
        <p:sp>
          <p:nvSpPr>
            <p:cNvPr id="60" name="Rectangle: Rounded Corners 7">
              <a:extLst>
                <a:ext uri="{FF2B5EF4-FFF2-40B4-BE49-F238E27FC236}">
                  <a16:creationId xmlns:a16="http://schemas.microsoft.com/office/drawing/2014/main" id="{D0B09B74-755C-8847-AADF-DB541FC154E7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Rectangle: Rounded Corners 4">
              <a:extLst>
                <a:ext uri="{FF2B5EF4-FFF2-40B4-BE49-F238E27FC236}">
                  <a16:creationId xmlns:a16="http://schemas.microsoft.com/office/drawing/2014/main" id="{38363546-BD51-A245-B64D-E4C27838D42C}"/>
                </a:ext>
              </a:extLst>
            </p:cNvPr>
            <p:cNvSpPr txBox="1"/>
            <p:nvPr/>
          </p:nvSpPr>
          <p:spPr>
            <a:xfrm>
              <a:off x="70203" y="92409"/>
              <a:ext cx="1869427" cy="127588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>
                  <a:latin typeface="Cambria" panose="02040503050406030204" pitchFamily="18" charset="0"/>
                </a:rPr>
                <a:t>User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FBEFBCA-1144-C546-AB76-94FC6020A900}"/>
              </a:ext>
            </a:extLst>
          </p:cNvPr>
          <p:cNvGrpSpPr/>
          <p:nvPr/>
        </p:nvGrpSpPr>
        <p:grpSpPr>
          <a:xfrm>
            <a:off x="6077562" y="1813556"/>
            <a:ext cx="1755347" cy="1021715"/>
            <a:chOff x="0" y="368"/>
            <a:chExt cx="2009833" cy="1438125"/>
          </a:xfrm>
          <a:solidFill>
            <a:schemeClr val="bg1">
              <a:lumMod val="50000"/>
            </a:schemeClr>
          </a:solidFill>
        </p:grpSpPr>
        <p:sp>
          <p:nvSpPr>
            <p:cNvPr id="25" name="Rectangle: Rounded Corners 16">
              <a:extLst>
                <a:ext uri="{FF2B5EF4-FFF2-40B4-BE49-F238E27FC236}">
                  <a16:creationId xmlns:a16="http://schemas.microsoft.com/office/drawing/2014/main" id="{475F59BF-D1F9-F443-BF92-9BDB8FA92526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: Rounded Corners 4">
              <a:extLst>
                <a:ext uri="{FF2B5EF4-FFF2-40B4-BE49-F238E27FC236}">
                  <a16:creationId xmlns:a16="http://schemas.microsoft.com/office/drawing/2014/main" id="{768500B5-9F4E-3849-8B95-DA8548656CA8}"/>
                </a:ext>
              </a:extLst>
            </p:cNvPr>
            <p:cNvSpPr txBox="1"/>
            <p:nvPr/>
          </p:nvSpPr>
          <p:spPr>
            <a:xfrm>
              <a:off x="70203" y="70571"/>
              <a:ext cx="1869427" cy="129771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/>
              <a:r>
                <a:rPr lang="en-US" sz="1600" dirty="0">
                  <a:latin typeface="Cambria" panose="02040503050406030204" pitchFamily="18" charset="0"/>
                </a:rPr>
                <a:t>DATA</a:t>
              </a:r>
              <a:endParaRPr lang="de-DE" sz="1600" dirty="0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5448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B5BB-BA8A-4526-BA15-588080ED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374922"/>
            <a:ext cx="5761037" cy="427512"/>
          </a:xfrm>
        </p:spPr>
        <p:txBody>
          <a:bodyPr/>
          <a:lstStyle/>
          <a:p>
            <a:r>
              <a:rPr lang="de-DE" sz="2800" b="1" dirty="0">
                <a:solidFill>
                  <a:srgbClr val="AAD0E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ProPer– Development workflow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8F41E-0DD5-7F4E-AC17-7EF27E67A2AB}"/>
              </a:ext>
            </a:extLst>
          </p:cNvPr>
          <p:cNvSpPr txBox="1"/>
          <p:nvPr/>
        </p:nvSpPr>
        <p:spPr>
          <a:xfrm>
            <a:off x="5326743" y="22787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R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B494859-39AA-5641-B734-7763C4744845}"/>
              </a:ext>
            </a:extLst>
          </p:cNvPr>
          <p:cNvGrpSpPr/>
          <p:nvPr/>
        </p:nvGrpSpPr>
        <p:grpSpPr>
          <a:xfrm rot="5400000">
            <a:off x="789752" y="3829687"/>
            <a:ext cx="1036521" cy="430986"/>
            <a:chOff x="2009833" y="368"/>
            <a:chExt cx="3014749" cy="1438125"/>
          </a:xfrm>
        </p:grpSpPr>
        <p:sp>
          <p:nvSpPr>
            <p:cNvPr id="45" name="Arrow: Right 19">
              <a:extLst>
                <a:ext uri="{FF2B5EF4-FFF2-40B4-BE49-F238E27FC236}">
                  <a16:creationId xmlns:a16="http://schemas.microsoft.com/office/drawing/2014/main" id="{27A0F4D6-5484-DF4F-83E0-727DB05A56DD}"/>
                </a:ext>
              </a:extLst>
            </p:cNvPr>
            <p:cNvSpPr/>
            <p:nvPr/>
          </p:nvSpPr>
          <p:spPr>
            <a:xfrm>
              <a:off x="2009833" y="368"/>
              <a:ext cx="3014749" cy="1438125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57C6C0CC-78D1-BA4C-AF2B-480316FDA150}"/>
                </a:ext>
              </a:extLst>
            </p:cNvPr>
            <p:cNvSpPr txBox="1"/>
            <p:nvPr/>
          </p:nvSpPr>
          <p:spPr>
            <a:xfrm>
              <a:off x="2159102" y="296701"/>
              <a:ext cx="2552438" cy="9028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t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de-DE" sz="1400" kern="12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973C068-5C38-8149-B6B5-BDADC7815043}"/>
              </a:ext>
            </a:extLst>
          </p:cNvPr>
          <p:cNvGrpSpPr/>
          <p:nvPr/>
        </p:nvGrpSpPr>
        <p:grpSpPr>
          <a:xfrm rot="5400000">
            <a:off x="1805814" y="3829687"/>
            <a:ext cx="1036521" cy="430986"/>
            <a:chOff x="2009833" y="368"/>
            <a:chExt cx="3014749" cy="1438125"/>
          </a:xfrm>
        </p:grpSpPr>
        <p:sp>
          <p:nvSpPr>
            <p:cNvPr id="48" name="Arrow: Right 19">
              <a:extLst>
                <a:ext uri="{FF2B5EF4-FFF2-40B4-BE49-F238E27FC236}">
                  <a16:creationId xmlns:a16="http://schemas.microsoft.com/office/drawing/2014/main" id="{59EC856C-19EC-E84C-8050-B8580BFAC902}"/>
                </a:ext>
              </a:extLst>
            </p:cNvPr>
            <p:cNvSpPr/>
            <p:nvPr/>
          </p:nvSpPr>
          <p:spPr>
            <a:xfrm>
              <a:off x="2009833" y="368"/>
              <a:ext cx="3014749" cy="1438125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Arrow: Right 4">
              <a:extLst>
                <a:ext uri="{FF2B5EF4-FFF2-40B4-BE49-F238E27FC236}">
                  <a16:creationId xmlns:a16="http://schemas.microsoft.com/office/drawing/2014/main" id="{39DB4EEF-2037-7744-9034-7032CBA7FF70}"/>
                </a:ext>
              </a:extLst>
            </p:cNvPr>
            <p:cNvSpPr txBox="1"/>
            <p:nvPr/>
          </p:nvSpPr>
          <p:spPr>
            <a:xfrm>
              <a:off x="2159102" y="296701"/>
              <a:ext cx="2552438" cy="9028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t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de-DE" sz="1400" kern="12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ED24D21-322E-DB46-98F8-8963A44020CE}"/>
              </a:ext>
            </a:extLst>
          </p:cNvPr>
          <p:cNvGrpSpPr/>
          <p:nvPr/>
        </p:nvGrpSpPr>
        <p:grpSpPr>
          <a:xfrm>
            <a:off x="791528" y="2835271"/>
            <a:ext cx="2009833" cy="605304"/>
            <a:chOff x="0" y="368"/>
            <a:chExt cx="2009833" cy="1438125"/>
          </a:xfrm>
        </p:grpSpPr>
        <p:sp>
          <p:nvSpPr>
            <p:cNvPr id="54" name="Rectangle: Rounded Corners 7">
              <a:extLst>
                <a:ext uri="{FF2B5EF4-FFF2-40B4-BE49-F238E27FC236}">
                  <a16:creationId xmlns:a16="http://schemas.microsoft.com/office/drawing/2014/main" id="{CF9C6D4C-32B4-1244-B78A-D76E6849D2E8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Rectangle: Rounded Corners 4">
              <a:extLst>
                <a:ext uri="{FF2B5EF4-FFF2-40B4-BE49-F238E27FC236}">
                  <a16:creationId xmlns:a16="http://schemas.microsoft.com/office/drawing/2014/main" id="{B595D17C-7035-E74A-8330-1F00AB6341D4}"/>
                </a:ext>
              </a:extLst>
            </p:cNvPr>
            <p:cNvSpPr txBox="1"/>
            <p:nvPr/>
          </p:nvSpPr>
          <p:spPr>
            <a:xfrm>
              <a:off x="70203" y="92409"/>
              <a:ext cx="1869427" cy="12758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>
                  <a:latin typeface="Cambria" panose="02040503050406030204" pitchFamily="18" charset="0"/>
                </a:rPr>
                <a:t>User-Info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2A66557-F128-B243-AA81-5E3BE9E3D551}"/>
              </a:ext>
            </a:extLst>
          </p:cNvPr>
          <p:cNvGrpSpPr/>
          <p:nvPr/>
        </p:nvGrpSpPr>
        <p:grpSpPr>
          <a:xfrm>
            <a:off x="1857463" y="4614762"/>
            <a:ext cx="928497" cy="605304"/>
            <a:chOff x="0" y="368"/>
            <a:chExt cx="2009833" cy="1438125"/>
          </a:xfrm>
          <a:solidFill>
            <a:schemeClr val="accent1"/>
          </a:solidFill>
        </p:grpSpPr>
        <p:sp>
          <p:nvSpPr>
            <p:cNvPr id="57" name="Rectangle: Rounded Corners 7">
              <a:extLst>
                <a:ext uri="{FF2B5EF4-FFF2-40B4-BE49-F238E27FC236}">
                  <a16:creationId xmlns:a16="http://schemas.microsoft.com/office/drawing/2014/main" id="{0FCB5D30-7A4C-5349-94F7-2C2466183D94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Rectangle: Rounded Corners 4">
              <a:extLst>
                <a:ext uri="{FF2B5EF4-FFF2-40B4-BE49-F238E27FC236}">
                  <a16:creationId xmlns:a16="http://schemas.microsoft.com/office/drawing/2014/main" id="{6E71624B-B650-0842-B0BE-56BF73A9AFC1}"/>
                </a:ext>
              </a:extLst>
            </p:cNvPr>
            <p:cNvSpPr txBox="1"/>
            <p:nvPr/>
          </p:nvSpPr>
          <p:spPr>
            <a:xfrm>
              <a:off x="70203" y="92409"/>
              <a:ext cx="1869427" cy="127588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>
                  <a:latin typeface="Cambria" panose="02040503050406030204" pitchFamily="18" charset="0"/>
                </a:rPr>
                <a:t>Info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4DCB3B5-D386-0242-81BE-2E3A64AC649C}"/>
              </a:ext>
            </a:extLst>
          </p:cNvPr>
          <p:cNvGrpSpPr/>
          <p:nvPr/>
        </p:nvGrpSpPr>
        <p:grpSpPr>
          <a:xfrm>
            <a:off x="835465" y="4614762"/>
            <a:ext cx="928497" cy="605304"/>
            <a:chOff x="0" y="368"/>
            <a:chExt cx="2009833" cy="1438125"/>
          </a:xfrm>
          <a:solidFill>
            <a:schemeClr val="accent1"/>
          </a:solidFill>
        </p:grpSpPr>
        <p:sp>
          <p:nvSpPr>
            <p:cNvPr id="60" name="Rectangle: Rounded Corners 7">
              <a:extLst>
                <a:ext uri="{FF2B5EF4-FFF2-40B4-BE49-F238E27FC236}">
                  <a16:creationId xmlns:a16="http://schemas.microsoft.com/office/drawing/2014/main" id="{D0B09B74-755C-8847-AADF-DB541FC154E7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Rectangle: Rounded Corners 4">
              <a:extLst>
                <a:ext uri="{FF2B5EF4-FFF2-40B4-BE49-F238E27FC236}">
                  <a16:creationId xmlns:a16="http://schemas.microsoft.com/office/drawing/2014/main" id="{38363546-BD51-A245-B64D-E4C27838D42C}"/>
                </a:ext>
              </a:extLst>
            </p:cNvPr>
            <p:cNvSpPr txBox="1"/>
            <p:nvPr/>
          </p:nvSpPr>
          <p:spPr>
            <a:xfrm>
              <a:off x="70203" y="92409"/>
              <a:ext cx="1869427" cy="127588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>
                  <a:latin typeface="Cambria" panose="02040503050406030204" pitchFamily="18" charset="0"/>
                </a:rPr>
                <a:t>User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FBEFBCA-1144-C546-AB76-94FC6020A900}"/>
              </a:ext>
            </a:extLst>
          </p:cNvPr>
          <p:cNvGrpSpPr/>
          <p:nvPr/>
        </p:nvGrpSpPr>
        <p:grpSpPr>
          <a:xfrm>
            <a:off x="6077562" y="1813556"/>
            <a:ext cx="1755347" cy="1021715"/>
            <a:chOff x="0" y="368"/>
            <a:chExt cx="2009833" cy="1438125"/>
          </a:xfrm>
          <a:solidFill>
            <a:schemeClr val="bg1">
              <a:lumMod val="50000"/>
            </a:schemeClr>
          </a:solidFill>
        </p:grpSpPr>
        <p:sp>
          <p:nvSpPr>
            <p:cNvPr id="25" name="Rectangle: Rounded Corners 16">
              <a:extLst>
                <a:ext uri="{FF2B5EF4-FFF2-40B4-BE49-F238E27FC236}">
                  <a16:creationId xmlns:a16="http://schemas.microsoft.com/office/drawing/2014/main" id="{475F59BF-D1F9-F443-BF92-9BDB8FA92526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: Rounded Corners 4">
              <a:extLst>
                <a:ext uri="{FF2B5EF4-FFF2-40B4-BE49-F238E27FC236}">
                  <a16:creationId xmlns:a16="http://schemas.microsoft.com/office/drawing/2014/main" id="{768500B5-9F4E-3849-8B95-DA8548656CA8}"/>
                </a:ext>
              </a:extLst>
            </p:cNvPr>
            <p:cNvSpPr txBox="1"/>
            <p:nvPr/>
          </p:nvSpPr>
          <p:spPr>
            <a:xfrm>
              <a:off x="70203" y="70571"/>
              <a:ext cx="1869427" cy="129771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/>
              <a:r>
                <a:rPr lang="en-US" sz="1600" dirty="0">
                  <a:latin typeface="Cambria" panose="02040503050406030204" pitchFamily="18" charset="0"/>
                </a:rPr>
                <a:t>DATA</a:t>
              </a:r>
              <a:endParaRPr lang="de-DE" sz="1600" dirty="0">
                <a:latin typeface="Cambria" panose="02040503050406030204" pitchFamily="18" charset="0"/>
              </a:endParaRPr>
            </a:p>
          </p:txBody>
        </p:sp>
      </p:grp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18AC24C-4818-D740-AC3B-144097FF3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534" y="4045180"/>
            <a:ext cx="1297413" cy="1297413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AE4CA510-CE36-1147-AAC6-FD44A498C84B}"/>
              </a:ext>
            </a:extLst>
          </p:cNvPr>
          <p:cNvGrpSpPr/>
          <p:nvPr/>
        </p:nvGrpSpPr>
        <p:grpSpPr>
          <a:xfrm rot="17417952">
            <a:off x="5758955" y="3461885"/>
            <a:ext cx="1036521" cy="232709"/>
            <a:chOff x="2009833" y="368"/>
            <a:chExt cx="3014749" cy="1438125"/>
          </a:xfrm>
        </p:grpSpPr>
        <p:sp>
          <p:nvSpPr>
            <p:cNvPr id="33" name="Arrow: Right 19">
              <a:extLst>
                <a:ext uri="{FF2B5EF4-FFF2-40B4-BE49-F238E27FC236}">
                  <a16:creationId xmlns:a16="http://schemas.microsoft.com/office/drawing/2014/main" id="{71EAE436-C81C-BB47-AA90-7132287267C2}"/>
                </a:ext>
              </a:extLst>
            </p:cNvPr>
            <p:cNvSpPr/>
            <p:nvPr/>
          </p:nvSpPr>
          <p:spPr>
            <a:xfrm>
              <a:off x="2009833" y="368"/>
              <a:ext cx="3014749" cy="1438125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Arrow: Right 4">
              <a:extLst>
                <a:ext uri="{FF2B5EF4-FFF2-40B4-BE49-F238E27FC236}">
                  <a16:creationId xmlns:a16="http://schemas.microsoft.com/office/drawing/2014/main" id="{E2964F0B-690B-D145-9211-CDB065C7290E}"/>
                </a:ext>
              </a:extLst>
            </p:cNvPr>
            <p:cNvSpPr txBox="1"/>
            <p:nvPr/>
          </p:nvSpPr>
          <p:spPr>
            <a:xfrm>
              <a:off x="2159102" y="296701"/>
              <a:ext cx="2552438" cy="9028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t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de-DE" sz="1400" kern="1200" dirty="0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465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B5BB-BA8A-4526-BA15-588080ED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374922"/>
            <a:ext cx="5761037" cy="427512"/>
          </a:xfrm>
        </p:spPr>
        <p:txBody>
          <a:bodyPr/>
          <a:lstStyle/>
          <a:p>
            <a:r>
              <a:rPr lang="de-DE" sz="2800" b="1" dirty="0">
                <a:solidFill>
                  <a:srgbClr val="AAD0E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ProPer– Development workflow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8F41E-0DD5-7F4E-AC17-7EF27E67A2AB}"/>
              </a:ext>
            </a:extLst>
          </p:cNvPr>
          <p:cNvSpPr txBox="1"/>
          <p:nvPr/>
        </p:nvSpPr>
        <p:spPr>
          <a:xfrm>
            <a:off x="5326743" y="22787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R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B494859-39AA-5641-B734-7763C4744845}"/>
              </a:ext>
            </a:extLst>
          </p:cNvPr>
          <p:cNvGrpSpPr/>
          <p:nvPr/>
        </p:nvGrpSpPr>
        <p:grpSpPr>
          <a:xfrm rot="5400000">
            <a:off x="789752" y="3829687"/>
            <a:ext cx="1036521" cy="430986"/>
            <a:chOff x="2009833" y="368"/>
            <a:chExt cx="3014749" cy="1438125"/>
          </a:xfrm>
        </p:grpSpPr>
        <p:sp>
          <p:nvSpPr>
            <p:cNvPr id="45" name="Arrow: Right 19">
              <a:extLst>
                <a:ext uri="{FF2B5EF4-FFF2-40B4-BE49-F238E27FC236}">
                  <a16:creationId xmlns:a16="http://schemas.microsoft.com/office/drawing/2014/main" id="{27A0F4D6-5484-DF4F-83E0-727DB05A56DD}"/>
                </a:ext>
              </a:extLst>
            </p:cNvPr>
            <p:cNvSpPr/>
            <p:nvPr/>
          </p:nvSpPr>
          <p:spPr>
            <a:xfrm>
              <a:off x="2009833" y="368"/>
              <a:ext cx="3014749" cy="1438125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57C6C0CC-78D1-BA4C-AF2B-480316FDA150}"/>
                </a:ext>
              </a:extLst>
            </p:cNvPr>
            <p:cNvSpPr txBox="1"/>
            <p:nvPr/>
          </p:nvSpPr>
          <p:spPr>
            <a:xfrm>
              <a:off x="2159102" y="296701"/>
              <a:ext cx="2552438" cy="9028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t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de-DE" sz="1400" kern="12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973C068-5C38-8149-B6B5-BDADC7815043}"/>
              </a:ext>
            </a:extLst>
          </p:cNvPr>
          <p:cNvGrpSpPr/>
          <p:nvPr/>
        </p:nvGrpSpPr>
        <p:grpSpPr>
          <a:xfrm rot="5400000">
            <a:off x="1805814" y="3829687"/>
            <a:ext cx="1036521" cy="430986"/>
            <a:chOff x="2009833" y="368"/>
            <a:chExt cx="3014749" cy="1438125"/>
          </a:xfrm>
        </p:grpSpPr>
        <p:sp>
          <p:nvSpPr>
            <p:cNvPr id="48" name="Arrow: Right 19">
              <a:extLst>
                <a:ext uri="{FF2B5EF4-FFF2-40B4-BE49-F238E27FC236}">
                  <a16:creationId xmlns:a16="http://schemas.microsoft.com/office/drawing/2014/main" id="{59EC856C-19EC-E84C-8050-B8580BFAC902}"/>
                </a:ext>
              </a:extLst>
            </p:cNvPr>
            <p:cNvSpPr/>
            <p:nvPr/>
          </p:nvSpPr>
          <p:spPr>
            <a:xfrm>
              <a:off x="2009833" y="368"/>
              <a:ext cx="3014749" cy="1438125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Arrow: Right 4">
              <a:extLst>
                <a:ext uri="{FF2B5EF4-FFF2-40B4-BE49-F238E27FC236}">
                  <a16:creationId xmlns:a16="http://schemas.microsoft.com/office/drawing/2014/main" id="{39DB4EEF-2037-7744-9034-7032CBA7FF70}"/>
                </a:ext>
              </a:extLst>
            </p:cNvPr>
            <p:cNvSpPr txBox="1"/>
            <p:nvPr/>
          </p:nvSpPr>
          <p:spPr>
            <a:xfrm>
              <a:off x="2159102" y="296701"/>
              <a:ext cx="2552438" cy="9028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t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de-DE" sz="1400" kern="12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ED24D21-322E-DB46-98F8-8963A44020CE}"/>
              </a:ext>
            </a:extLst>
          </p:cNvPr>
          <p:cNvGrpSpPr/>
          <p:nvPr/>
        </p:nvGrpSpPr>
        <p:grpSpPr>
          <a:xfrm>
            <a:off x="791528" y="2835271"/>
            <a:ext cx="2009833" cy="605304"/>
            <a:chOff x="0" y="368"/>
            <a:chExt cx="2009833" cy="1438125"/>
          </a:xfrm>
        </p:grpSpPr>
        <p:sp>
          <p:nvSpPr>
            <p:cNvPr id="54" name="Rectangle: Rounded Corners 7">
              <a:extLst>
                <a:ext uri="{FF2B5EF4-FFF2-40B4-BE49-F238E27FC236}">
                  <a16:creationId xmlns:a16="http://schemas.microsoft.com/office/drawing/2014/main" id="{CF9C6D4C-32B4-1244-B78A-D76E6849D2E8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Rectangle: Rounded Corners 4">
              <a:extLst>
                <a:ext uri="{FF2B5EF4-FFF2-40B4-BE49-F238E27FC236}">
                  <a16:creationId xmlns:a16="http://schemas.microsoft.com/office/drawing/2014/main" id="{B595D17C-7035-E74A-8330-1F00AB6341D4}"/>
                </a:ext>
              </a:extLst>
            </p:cNvPr>
            <p:cNvSpPr txBox="1"/>
            <p:nvPr/>
          </p:nvSpPr>
          <p:spPr>
            <a:xfrm>
              <a:off x="70203" y="92409"/>
              <a:ext cx="1869427" cy="12758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>
                  <a:latin typeface="Cambria" panose="02040503050406030204" pitchFamily="18" charset="0"/>
                </a:rPr>
                <a:t>User-Info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2A66557-F128-B243-AA81-5E3BE9E3D551}"/>
              </a:ext>
            </a:extLst>
          </p:cNvPr>
          <p:cNvGrpSpPr/>
          <p:nvPr/>
        </p:nvGrpSpPr>
        <p:grpSpPr>
          <a:xfrm>
            <a:off x="1857463" y="4614762"/>
            <a:ext cx="928497" cy="605304"/>
            <a:chOff x="0" y="368"/>
            <a:chExt cx="2009833" cy="1438125"/>
          </a:xfrm>
          <a:solidFill>
            <a:schemeClr val="accent1"/>
          </a:solidFill>
        </p:grpSpPr>
        <p:sp>
          <p:nvSpPr>
            <p:cNvPr id="57" name="Rectangle: Rounded Corners 7">
              <a:extLst>
                <a:ext uri="{FF2B5EF4-FFF2-40B4-BE49-F238E27FC236}">
                  <a16:creationId xmlns:a16="http://schemas.microsoft.com/office/drawing/2014/main" id="{0FCB5D30-7A4C-5349-94F7-2C2466183D94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Rectangle: Rounded Corners 4">
              <a:extLst>
                <a:ext uri="{FF2B5EF4-FFF2-40B4-BE49-F238E27FC236}">
                  <a16:creationId xmlns:a16="http://schemas.microsoft.com/office/drawing/2014/main" id="{6E71624B-B650-0842-B0BE-56BF73A9AFC1}"/>
                </a:ext>
              </a:extLst>
            </p:cNvPr>
            <p:cNvSpPr txBox="1"/>
            <p:nvPr/>
          </p:nvSpPr>
          <p:spPr>
            <a:xfrm>
              <a:off x="70203" y="92409"/>
              <a:ext cx="1869427" cy="127588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>
                  <a:latin typeface="Cambria" panose="02040503050406030204" pitchFamily="18" charset="0"/>
                </a:rPr>
                <a:t>Info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4DCB3B5-D386-0242-81BE-2E3A64AC649C}"/>
              </a:ext>
            </a:extLst>
          </p:cNvPr>
          <p:cNvGrpSpPr/>
          <p:nvPr/>
        </p:nvGrpSpPr>
        <p:grpSpPr>
          <a:xfrm>
            <a:off x="835465" y="4614762"/>
            <a:ext cx="928497" cy="605304"/>
            <a:chOff x="0" y="368"/>
            <a:chExt cx="2009833" cy="1438125"/>
          </a:xfrm>
          <a:solidFill>
            <a:schemeClr val="accent1"/>
          </a:solidFill>
        </p:grpSpPr>
        <p:sp>
          <p:nvSpPr>
            <p:cNvPr id="60" name="Rectangle: Rounded Corners 7">
              <a:extLst>
                <a:ext uri="{FF2B5EF4-FFF2-40B4-BE49-F238E27FC236}">
                  <a16:creationId xmlns:a16="http://schemas.microsoft.com/office/drawing/2014/main" id="{D0B09B74-755C-8847-AADF-DB541FC154E7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Rectangle: Rounded Corners 4">
              <a:extLst>
                <a:ext uri="{FF2B5EF4-FFF2-40B4-BE49-F238E27FC236}">
                  <a16:creationId xmlns:a16="http://schemas.microsoft.com/office/drawing/2014/main" id="{38363546-BD51-A245-B64D-E4C27838D42C}"/>
                </a:ext>
              </a:extLst>
            </p:cNvPr>
            <p:cNvSpPr txBox="1"/>
            <p:nvPr/>
          </p:nvSpPr>
          <p:spPr>
            <a:xfrm>
              <a:off x="70203" y="92409"/>
              <a:ext cx="1869427" cy="127588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>
                  <a:latin typeface="Cambria" panose="02040503050406030204" pitchFamily="18" charset="0"/>
                </a:rPr>
                <a:t>User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FBEFBCA-1144-C546-AB76-94FC6020A900}"/>
              </a:ext>
            </a:extLst>
          </p:cNvPr>
          <p:cNvGrpSpPr/>
          <p:nvPr/>
        </p:nvGrpSpPr>
        <p:grpSpPr>
          <a:xfrm>
            <a:off x="6077562" y="1813556"/>
            <a:ext cx="1755347" cy="1021715"/>
            <a:chOff x="0" y="368"/>
            <a:chExt cx="2009833" cy="1438125"/>
          </a:xfrm>
          <a:solidFill>
            <a:schemeClr val="bg1">
              <a:lumMod val="50000"/>
            </a:schemeClr>
          </a:solidFill>
        </p:grpSpPr>
        <p:sp>
          <p:nvSpPr>
            <p:cNvPr id="25" name="Rectangle: Rounded Corners 16">
              <a:extLst>
                <a:ext uri="{FF2B5EF4-FFF2-40B4-BE49-F238E27FC236}">
                  <a16:creationId xmlns:a16="http://schemas.microsoft.com/office/drawing/2014/main" id="{475F59BF-D1F9-F443-BF92-9BDB8FA92526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: Rounded Corners 4">
              <a:extLst>
                <a:ext uri="{FF2B5EF4-FFF2-40B4-BE49-F238E27FC236}">
                  <a16:creationId xmlns:a16="http://schemas.microsoft.com/office/drawing/2014/main" id="{768500B5-9F4E-3849-8B95-DA8548656CA8}"/>
                </a:ext>
              </a:extLst>
            </p:cNvPr>
            <p:cNvSpPr txBox="1"/>
            <p:nvPr/>
          </p:nvSpPr>
          <p:spPr>
            <a:xfrm>
              <a:off x="70203" y="70571"/>
              <a:ext cx="1869427" cy="129771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/>
              <a:r>
                <a:rPr lang="en-US" sz="1600" dirty="0">
                  <a:latin typeface="Cambria" panose="02040503050406030204" pitchFamily="18" charset="0"/>
                </a:rPr>
                <a:t>DATA</a:t>
              </a:r>
              <a:endParaRPr lang="de-DE" sz="1600" dirty="0">
                <a:latin typeface="Cambria" panose="02040503050406030204" pitchFamily="18" charset="0"/>
              </a:endParaRPr>
            </a:p>
          </p:txBody>
        </p:sp>
      </p:grp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18AC24C-4818-D740-AC3B-144097FF3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534" y="4045180"/>
            <a:ext cx="1297413" cy="1297413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AE4CA510-CE36-1147-AAC6-FD44A498C84B}"/>
              </a:ext>
            </a:extLst>
          </p:cNvPr>
          <p:cNvGrpSpPr/>
          <p:nvPr/>
        </p:nvGrpSpPr>
        <p:grpSpPr>
          <a:xfrm rot="17417952">
            <a:off x="5758955" y="3461885"/>
            <a:ext cx="1036521" cy="232709"/>
            <a:chOff x="2009833" y="368"/>
            <a:chExt cx="3014749" cy="1438125"/>
          </a:xfrm>
        </p:grpSpPr>
        <p:sp>
          <p:nvSpPr>
            <p:cNvPr id="33" name="Arrow: Right 19">
              <a:extLst>
                <a:ext uri="{FF2B5EF4-FFF2-40B4-BE49-F238E27FC236}">
                  <a16:creationId xmlns:a16="http://schemas.microsoft.com/office/drawing/2014/main" id="{71EAE436-C81C-BB47-AA90-7132287267C2}"/>
                </a:ext>
              </a:extLst>
            </p:cNvPr>
            <p:cNvSpPr/>
            <p:nvPr/>
          </p:nvSpPr>
          <p:spPr>
            <a:xfrm>
              <a:off x="2009833" y="368"/>
              <a:ext cx="3014749" cy="1438125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Arrow: Right 4">
              <a:extLst>
                <a:ext uri="{FF2B5EF4-FFF2-40B4-BE49-F238E27FC236}">
                  <a16:creationId xmlns:a16="http://schemas.microsoft.com/office/drawing/2014/main" id="{E2964F0B-690B-D145-9211-CDB065C7290E}"/>
                </a:ext>
              </a:extLst>
            </p:cNvPr>
            <p:cNvSpPr txBox="1"/>
            <p:nvPr/>
          </p:nvSpPr>
          <p:spPr>
            <a:xfrm>
              <a:off x="2159102" y="296701"/>
              <a:ext cx="2552438" cy="9028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t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de-DE" sz="1400" kern="1200" dirty="0">
                <a:latin typeface="Cambria" panose="02040503050406030204" pitchFamily="18" charset="0"/>
              </a:endParaRPr>
            </a:p>
          </p:txBody>
        </p:sp>
      </p:grpSp>
      <p:sp>
        <p:nvSpPr>
          <p:cNvPr id="43" name="Manual Operation 4">
            <a:extLst>
              <a:ext uri="{FF2B5EF4-FFF2-40B4-BE49-F238E27FC236}">
                <a16:creationId xmlns:a16="http://schemas.microsoft.com/office/drawing/2014/main" id="{E54C4E90-7F68-D746-B7FA-AAD45AC30DB7}"/>
              </a:ext>
            </a:extLst>
          </p:cNvPr>
          <p:cNvSpPr txBox="1"/>
          <p:nvPr/>
        </p:nvSpPr>
        <p:spPr>
          <a:xfrm>
            <a:off x="5833641" y="2061409"/>
            <a:ext cx="1433684" cy="82944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6200" tIns="0" rIns="76200" bIns="0" numCol="1" spcCol="1270" anchor="t" anchorCtr="0">
            <a:noAutofit/>
          </a:bodyPr>
          <a:lstStyle/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de-DE" sz="1200" kern="1200" dirty="0">
              <a:latin typeface="Cambria" panose="02040503050406030204" pitchFamily="18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E35AA4D-8DD0-5B47-ABEB-B0B5C02DA56B}"/>
              </a:ext>
            </a:extLst>
          </p:cNvPr>
          <p:cNvGrpSpPr/>
          <p:nvPr/>
        </p:nvGrpSpPr>
        <p:grpSpPr>
          <a:xfrm>
            <a:off x="6343556" y="4168528"/>
            <a:ext cx="1851320" cy="1333256"/>
            <a:chOff x="0" y="368"/>
            <a:chExt cx="2009833" cy="1438125"/>
          </a:xfrm>
          <a:solidFill>
            <a:schemeClr val="accent1"/>
          </a:solidFill>
        </p:grpSpPr>
        <p:sp>
          <p:nvSpPr>
            <p:cNvPr id="51" name="Rectangle: Rounded Corners 7">
              <a:extLst>
                <a:ext uri="{FF2B5EF4-FFF2-40B4-BE49-F238E27FC236}">
                  <a16:creationId xmlns:a16="http://schemas.microsoft.com/office/drawing/2014/main" id="{DFBB0D0D-663C-A846-B5F2-6DFCC7CB6DF6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Rectangle: Rounded Corners 4">
              <a:extLst>
                <a:ext uri="{FF2B5EF4-FFF2-40B4-BE49-F238E27FC236}">
                  <a16:creationId xmlns:a16="http://schemas.microsoft.com/office/drawing/2014/main" id="{A3447AFC-D257-614C-9553-BEDA9599634C}"/>
                </a:ext>
              </a:extLst>
            </p:cNvPr>
            <p:cNvSpPr txBox="1"/>
            <p:nvPr/>
          </p:nvSpPr>
          <p:spPr>
            <a:xfrm>
              <a:off x="70203" y="92409"/>
              <a:ext cx="1869427" cy="127588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marL="285750" lvl="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endParaRPr lang="de-DE" sz="1600" kern="1200" dirty="0">
                <a:latin typeface="Cambria" panose="02040503050406030204" pitchFamily="18" charset="0"/>
              </a:endParaRPr>
            </a:p>
            <a:p>
              <a:pPr marL="285750" lvl="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de-DE" sz="1600" kern="1200" dirty="0">
                  <a:latin typeface="Cambria" panose="02040503050406030204" pitchFamily="18" charset="0"/>
                </a:rPr>
                <a:t>Fetching DATA</a:t>
              </a:r>
            </a:p>
            <a:p>
              <a:pPr marL="285750" lvl="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de-DE" sz="1600" dirty="0">
                  <a:latin typeface="Cambria" panose="02040503050406030204" pitchFamily="18" charset="0"/>
                </a:rPr>
                <a:t>Add</a:t>
              </a:r>
            </a:p>
            <a:p>
              <a:pPr marL="285750" lvl="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de-DE" sz="1600" dirty="0">
                  <a:latin typeface="Cambria" panose="02040503050406030204" pitchFamily="18" charset="0"/>
                </a:rPr>
                <a:t>Delete</a:t>
              </a:r>
            </a:p>
            <a:p>
              <a:pPr marL="285750" lvl="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de-DE" sz="1600" dirty="0">
                  <a:latin typeface="Cambria" panose="02040503050406030204" pitchFamily="18" charset="0"/>
                </a:rPr>
                <a:t>Edit</a:t>
              </a:r>
            </a:p>
            <a:p>
              <a:pPr marL="285750" lvl="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endParaRPr lang="de-DE" sz="1600" kern="1200" dirty="0">
                <a:latin typeface="Cambria" panose="02040503050406030204" pitchFamily="18" charset="0"/>
              </a:endParaRPr>
            </a:p>
          </p:txBody>
        </p:sp>
      </p:grpSp>
      <p:sp>
        <p:nvSpPr>
          <p:cNvPr id="62" name="L-shape 61">
            <a:extLst>
              <a:ext uri="{FF2B5EF4-FFF2-40B4-BE49-F238E27FC236}">
                <a16:creationId xmlns:a16="http://schemas.microsoft.com/office/drawing/2014/main" id="{A178737C-4B30-D24F-8D7F-1D6104EDF420}"/>
              </a:ext>
            </a:extLst>
          </p:cNvPr>
          <p:cNvSpPr/>
          <p:nvPr/>
        </p:nvSpPr>
        <p:spPr>
          <a:xfrm rot="18930745">
            <a:off x="7820058" y="3858219"/>
            <a:ext cx="426776" cy="137868"/>
          </a:xfrm>
          <a:prstGeom prst="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103080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B5BB-BA8A-4526-BA15-588080ED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374922"/>
            <a:ext cx="5761037" cy="427512"/>
          </a:xfrm>
        </p:spPr>
        <p:txBody>
          <a:bodyPr/>
          <a:lstStyle/>
          <a:p>
            <a:r>
              <a:rPr lang="de-DE" sz="2800" b="1" dirty="0">
                <a:solidFill>
                  <a:srgbClr val="AAD0E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ProPer– Development workflow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8F41E-0DD5-7F4E-AC17-7EF27E67A2AB}"/>
              </a:ext>
            </a:extLst>
          </p:cNvPr>
          <p:cNvSpPr txBox="1"/>
          <p:nvPr/>
        </p:nvSpPr>
        <p:spPr>
          <a:xfrm>
            <a:off x="5326743" y="22787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R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B494859-39AA-5641-B734-7763C4744845}"/>
              </a:ext>
            </a:extLst>
          </p:cNvPr>
          <p:cNvGrpSpPr/>
          <p:nvPr/>
        </p:nvGrpSpPr>
        <p:grpSpPr>
          <a:xfrm rot="5400000">
            <a:off x="789752" y="3829687"/>
            <a:ext cx="1036521" cy="430986"/>
            <a:chOff x="2009833" y="368"/>
            <a:chExt cx="3014749" cy="1438125"/>
          </a:xfrm>
        </p:grpSpPr>
        <p:sp>
          <p:nvSpPr>
            <p:cNvPr id="45" name="Arrow: Right 19">
              <a:extLst>
                <a:ext uri="{FF2B5EF4-FFF2-40B4-BE49-F238E27FC236}">
                  <a16:creationId xmlns:a16="http://schemas.microsoft.com/office/drawing/2014/main" id="{27A0F4D6-5484-DF4F-83E0-727DB05A56DD}"/>
                </a:ext>
              </a:extLst>
            </p:cNvPr>
            <p:cNvSpPr/>
            <p:nvPr/>
          </p:nvSpPr>
          <p:spPr>
            <a:xfrm>
              <a:off x="2009833" y="368"/>
              <a:ext cx="3014749" cy="1438125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57C6C0CC-78D1-BA4C-AF2B-480316FDA150}"/>
                </a:ext>
              </a:extLst>
            </p:cNvPr>
            <p:cNvSpPr txBox="1"/>
            <p:nvPr/>
          </p:nvSpPr>
          <p:spPr>
            <a:xfrm>
              <a:off x="2159102" y="296701"/>
              <a:ext cx="2552438" cy="9028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t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de-DE" sz="1400" kern="12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973C068-5C38-8149-B6B5-BDADC7815043}"/>
              </a:ext>
            </a:extLst>
          </p:cNvPr>
          <p:cNvGrpSpPr/>
          <p:nvPr/>
        </p:nvGrpSpPr>
        <p:grpSpPr>
          <a:xfrm rot="5400000">
            <a:off x="1805814" y="3829687"/>
            <a:ext cx="1036521" cy="430986"/>
            <a:chOff x="2009833" y="368"/>
            <a:chExt cx="3014749" cy="1438125"/>
          </a:xfrm>
        </p:grpSpPr>
        <p:sp>
          <p:nvSpPr>
            <p:cNvPr id="48" name="Arrow: Right 19">
              <a:extLst>
                <a:ext uri="{FF2B5EF4-FFF2-40B4-BE49-F238E27FC236}">
                  <a16:creationId xmlns:a16="http://schemas.microsoft.com/office/drawing/2014/main" id="{59EC856C-19EC-E84C-8050-B8580BFAC902}"/>
                </a:ext>
              </a:extLst>
            </p:cNvPr>
            <p:cNvSpPr/>
            <p:nvPr/>
          </p:nvSpPr>
          <p:spPr>
            <a:xfrm>
              <a:off x="2009833" y="368"/>
              <a:ext cx="3014749" cy="1438125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Arrow: Right 4">
              <a:extLst>
                <a:ext uri="{FF2B5EF4-FFF2-40B4-BE49-F238E27FC236}">
                  <a16:creationId xmlns:a16="http://schemas.microsoft.com/office/drawing/2014/main" id="{39DB4EEF-2037-7744-9034-7032CBA7FF70}"/>
                </a:ext>
              </a:extLst>
            </p:cNvPr>
            <p:cNvSpPr txBox="1"/>
            <p:nvPr/>
          </p:nvSpPr>
          <p:spPr>
            <a:xfrm>
              <a:off x="2159102" y="296701"/>
              <a:ext cx="2552438" cy="9028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t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de-DE" sz="1400" kern="12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ED24D21-322E-DB46-98F8-8963A44020CE}"/>
              </a:ext>
            </a:extLst>
          </p:cNvPr>
          <p:cNvGrpSpPr/>
          <p:nvPr/>
        </p:nvGrpSpPr>
        <p:grpSpPr>
          <a:xfrm>
            <a:off x="791528" y="2835271"/>
            <a:ext cx="2009833" cy="605304"/>
            <a:chOff x="0" y="368"/>
            <a:chExt cx="2009833" cy="1438125"/>
          </a:xfrm>
        </p:grpSpPr>
        <p:sp>
          <p:nvSpPr>
            <p:cNvPr id="54" name="Rectangle: Rounded Corners 7">
              <a:extLst>
                <a:ext uri="{FF2B5EF4-FFF2-40B4-BE49-F238E27FC236}">
                  <a16:creationId xmlns:a16="http://schemas.microsoft.com/office/drawing/2014/main" id="{CF9C6D4C-32B4-1244-B78A-D76E6849D2E8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Rectangle: Rounded Corners 4">
              <a:extLst>
                <a:ext uri="{FF2B5EF4-FFF2-40B4-BE49-F238E27FC236}">
                  <a16:creationId xmlns:a16="http://schemas.microsoft.com/office/drawing/2014/main" id="{B595D17C-7035-E74A-8330-1F00AB6341D4}"/>
                </a:ext>
              </a:extLst>
            </p:cNvPr>
            <p:cNvSpPr txBox="1"/>
            <p:nvPr/>
          </p:nvSpPr>
          <p:spPr>
            <a:xfrm>
              <a:off x="70203" y="92409"/>
              <a:ext cx="1869427" cy="12758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>
                  <a:latin typeface="Cambria" panose="02040503050406030204" pitchFamily="18" charset="0"/>
                </a:rPr>
                <a:t>User-Info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2A66557-F128-B243-AA81-5E3BE9E3D551}"/>
              </a:ext>
            </a:extLst>
          </p:cNvPr>
          <p:cNvGrpSpPr/>
          <p:nvPr/>
        </p:nvGrpSpPr>
        <p:grpSpPr>
          <a:xfrm>
            <a:off x="1857463" y="4614762"/>
            <a:ext cx="928497" cy="605304"/>
            <a:chOff x="0" y="368"/>
            <a:chExt cx="2009833" cy="1438125"/>
          </a:xfrm>
          <a:solidFill>
            <a:schemeClr val="accent1"/>
          </a:solidFill>
        </p:grpSpPr>
        <p:sp>
          <p:nvSpPr>
            <p:cNvPr id="57" name="Rectangle: Rounded Corners 7">
              <a:extLst>
                <a:ext uri="{FF2B5EF4-FFF2-40B4-BE49-F238E27FC236}">
                  <a16:creationId xmlns:a16="http://schemas.microsoft.com/office/drawing/2014/main" id="{0FCB5D30-7A4C-5349-94F7-2C2466183D94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Rectangle: Rounded Corners 4">
              <a:extLst>
                <a:ext uri="{FF2B5EF4-FFF2-40B4-BE49-F238E27FC236}">
                  <a16:creationId xmlns:a16="http://schemas.microsoft.com/office/drawing/2014/main" id="{6E71624B-B650-0842-B0BE-56BF73A9AFC1}"/>
                </a:ext>
              </a:extLst>
            </p:cNvPr>
            <p:cNvSpPr txBox="1"/>
            <p:nvPr/>
          </p:nvSpPr>
          <p:spPr>
            <a:xfrm>
              <a:off x="70203" y="92409"/>
              <a:ext cx="1869427" cy="127588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>
                  <a:latin typeface="Cambria" panose="02040503050406030204" pitchFamily="18" charset="0"/>
                </a:rPr>
                <a:t>Info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4DCB3B5-D386-0242-81BE-2E3A64AC649C}"/>
              </a:ext>
            </a:extLst>
          </p:cNvPr>
          <p:cNvGrpSpPr/>
          <p:nvPr/>
        </p:nvGrpSpPr>
        <p:grpSpPr>
          <a:xfrm>
            <a:off x="835465" y="4614762"/>
            <a:ext cx="928497" cy="605304"/>
            <a:chOff x="0" y="368"/>
            <a:chExt cx="2009833" cy="1438125"/>
          </a:xfrm>
          <a:solidFill>
            <a:schemeClr val="accent1"/>
          </a:solidFill>
        </p:grpSpPr>
        <p:sp>
          <p:nvSpPr>
            <p:cNvPr id="60" name="Rectangle: Rounded Corners 7">
              <a:extLst>
                <a:ext uri="{FF2B5EF4-FFF2-40B4-BE49-F238E27FC236}">
                  <a16:creationId xmlns:a16="http://schemas.microsoft.com/office/drawing/2014/main" id="{D0B09B74-755C-8847-AADF-DB541FC154E7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Rectangle: Rounded Corners 4">
              <a:extLst>
                <a:ext uri="{FF2B5EF4-FFF2-40B4-BE49-F238E27FC236}">
                  <a16:creationId xmlns:a16="http://schemas.microsoft.com/office/drawing/2014/main" id="{38363546-BD51-A245-B64D-E4C27838D42C}"/>
                </a:ext>
              </a:extLst>
            </p:cNvPr>
            <p:cNvSpPr txBox="1"/>
            <p:nvPr/>
          </p:nvSpPr>
          <p:spPr>
            <a:xfrm>
              <a:off x="70203" y="92409"/>
              <a:ext cx="1869427" cy="127588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>
                  <a:latin typeface="Cambria" panose="02040503050406030204" pitchFamily="18" charset="0"/>
                </a:rPr>
                <a:t>User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FBEFBCA-1144-C546-AB76-94FC6020A900}"/>
              </a:ext>
            </a:extLst>
          </p:cNvPr>
          <p:cNvGrpSpPr/>
          <p:nvPr/>
        </p:nvGrpSpPr>
        <p:grpSpPr>
          <a:xfrm>
            <a:off x="6077562" y="1813556"/>
            <a:ext cx="1755347" cy="1021715"/>
            <a:chOff x="0" y="368"/>
            <a:chExt cx="2009833" cy="1438125"/>
          </a:xfrm>
          <a:solidFill>
            <a:schemeClr val="bg1">
              <a:lumMod val="50000"/>
            </a:schemeClr>
          </a:solidFill>
        </p:grpSpPr>
        <p:sp>
          <p:nvSpPr>
            <p:cNvPr id="25" name="Rectangle: Rounded Corners 16">
              <a:extLst>
                <a:ext uri="{FF2B5EF4-FFF2-40B4-BE49-F238E27FC236}">
                  <a16:creationId xmlns:a16="http://schemas.microsoft.com/office/drawing/2014/main" id="{475F59BF-D1F9-F443-BF92-9BDB8FA92526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: Rounded Corners 4">
              <a:extLst>
                <a:ext uri="{FF2B5EF4-FFF2-40B4-BE49-F238E27FC236}">
                  <a16:creationId xmlns:a16="http://schemas.microsoft.com/office/drawing/2014/main" id="{768500B5-9F4E-3849-8B95-DA8548656CA8}"/>
                </a:ext>
              </a:extLst>
            </p:cNvPr>
            <p:cNvSpPr txBox="1"/>
            <p:nvPr/>
          </p:nvSpPr>
          <p:spPr>
            <a:xfrm>
              <a:off x="70203" y="70571"/>
              <a:ext cx="1869427" cy="129771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/>
              <a:r>
                <a:rPr lang="en-US" sz="1600" dirty="0">
                  <a:latin typeface="Cambria" panose="02040503050406030204" pitchFamily="18" charset="0"/>
                </a:rPr>
                <a:t>DATA</a:t>
              </a:r>
              <a:endParaRPr lang="de-DE" sz="1600" dirty="0">
                <a:latin typeface="Cambria" panose="02040503050406030204" pitchFamily="18" charset="0"/>
              </a:endParaRPr>
            </a:p>
          </p:txBody>
        </p:sp>
      </p:grp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18AC24C-4818-D740-AC3B-144097FF3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534" y="4045180"/>
            <a:ext cx="1297413" cy="1297413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AE4CA510-CE36-1147-AAC6-FD44A498C84B}"/>
              </a:ext>
            </a:extLst>
          </p:cNvPr>
          <p:cNvGrpSpPr/>
          <p:nvPr/>
        </p:nvGrpSpPr>
        <p:grpSpPr>
          <a:xfrm rot="17417952">
            <a:off x="5758955" y="3461885"/>
            <a:ext cx="1036521" cy="232709"/>
            <a:chOff x="2009833" y="368"/>
            <a:chExt cx="3014749" cy="1438125"/>
          </a:xfrm>
        </p:grpSpPr>
        <p:sp>
          <p:nvSpPr>
            <p:cNvPr id="33" name="Arrow: Right 19">
              <a:extLst>
                <a:ext uri="{FF2B5EF4-FFF2-40B4-BE49-F238E27FC236}">
                  <a16:creationId xmlns:a16="http://schemas.microsoft.com/office/drawing/2014/main" id="{71EAE436-C81C-BB47-AA90-7132287267C2}"/>
                </a:ext>
              </a:extLst>
            </p:cNvPr>
            <p:cNvSpPr/>
            <p:nvPr/>
          </p:nvSpPr>
          <p:spPr>
            <a:xfrm>
              <a:off x="2009833" y="368"/>
              <a:ext cx="3014749" cy="1438125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Arrow: Right 4">
              <a:extLst>
                <a:ext uri="{FF2B5EF4-FFF2-40B4-BE49-F238E27FC236}">
                  <a16:creationId xmlns:a16="http://schemas.microsoft.com/office/drawing/2014/main" id="{E2964F0B-690B-D145-9211-CDB065C7290E}"/>
                </a:ext>
              </a:extLst>
            </p:cNvPr>
            <p:cNvSpPr txBox="1"/>
            <p:nvPr/>
          </p:nvSpPr>
          <p:spPr>
            <a:xfrm>
              <a:off x="2159102" y="296701"/>
              <a:ext cx="2552438" cy="9028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t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de-DE" sz="1400" kern="1200" dirty="0">
                <a:latin typeface="Cambria" panose="02040503050406030204" pitchFamily="18" charset="0"/>
              </a:endParaRPr>
            </a:p>
          </p:txBody>
        </p:sp>
      </p:grpSp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ACF36D76-E4A8-8543-8216-591D20D53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01" y="3963204"/>
            <a:ext cx="1303116" cy="1303116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27E2897-196A-B44A-A4C1-9D161FA48F5B}"/>
              </a:ext>
            </a:extLst>
          </p:cNvPr>
          <p:cNvGrpSpPr/>
          <p:nvPr/>
        </p:nvGrpSpPr>
        <p:grpSpPr>
          <a:xfrm rot="4182048" flipH="1">
            <a:off x="7211561" y="3461886"/>
            <a:ext cx="1036521" cy="232709"/>
            <a:chOff x="2009833" y="368"/>
            <a:chExt cx="3014749" cy="1438125"/>
          </a:xfrm>
        </p:grpSpPr>
        <p:sp>
          <p:nvSpPr>
            <p:cNvPr id="36" name="Arrow: Right 19">
              <a:extLst>
                <a:ext uri="{FF2B5EF4-FFF2-40B4-BE49-F238E27FC236}">
                  <a16:creationId xmlns:a16="http://schemas.microsoft.com/office/drawing/2014/main" id="{52ACE599-3A55-2F47-8D7B-101579086E2E}"/>
                </a:ext>
              </a:extLst>
            </p:cNvPr>
            <p:cNvSpPr/>
            <p:nvPr/>
          </p:nvSpPr>
          <p:spPr>
            <a:xfrm>
              <a:off x="2009833" y="368"/>
              <a:ext cx="3014749" cy="1438125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Arrow: Right 4">
              <a:extLst>
                <a:ext uri="{FF2B5EF4-FFF2-40B4-BE49-F238E27FC236}">
                  <a16:creationId xmlns:a16="http://schemas.microsoft.com/office/drawing/2014/main" id="{FAA1D0E0-8942-3743-B127-B17285C47BDC}"/>
                </a:ext>
              </a:extLst>
            </p:cNvPr>
            <p:cNvSpPr txBox="1"/>
            <p:nvPr/>
          </p:nvSpPr>
          <p:spPr>
            <a:xfrm>
              <a:off x="2159102" y="296701"/>
              <a:ext cx="2552438" cy="9028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t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de-DE" sz="1400" kern="1200" dirty="0">
                <a:latin typeface="Cambria" panose="02040503050406030204" pitchFamily="18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E970C2D-B013-964F-A67F-74FF410BE31A}"/>
              </a:ext>
            </a:extLst>
          </p:cNvPr>
          <p:cNvSpPr txBox="1"/>
          <p:nvPr/>
        </p:nvSpPr>
        <p:spPr>
          <a:xfrm>
            <a:off x="8875406" y="4973261"/>
            <a:ext cx="88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/>
              <a:t>Next..</a:t>
            </a:r>
          </a:p>
        </p:txBody>
      </p:sp>
    </p:spTree>
    <p:extLst>
      <p:ext uri="{BB962C8B-B14F-4D97-AF65-F5344CB8AC3E}">
        <p14:creationId xmlns:p14="http://schemas.microsoft.com/office/powerpoint/2010/main" val="1936278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B5BB-BA8A-4526-BA15-588080ED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374922"/>
            <a:ext cx="5761037" cy="427512"/>
          </a:xfrm>
        </p:spPr>
        <p:txBody>
          <a:bodyPr/>
          <a:lstStyle/>
          <a:p>
            <a:r>
              <a:rPr lang="de-DE" sz="2800" b="1" dirty="0">
                <a:solidFill>
                  <a:srgbClr val="AAD0E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ProPer– Development workflow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8F41E-0DD5-7F4E-AC17-7EF27E67A2AB}"/>
              </a:ext>
            </a:extLst>
          </p:cNvPr>
          <p:cNvSpPr txBox="1"/>
          <p:nvPr/>
        </p:nvSpPr>
        <p:spPr>
          <a:xfrm>
            <a:off x="5326743" y="22787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R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3480F31-4C4D-8B46-B0D1-19A0624DBEDE}"/>
              </a:ext>
            </a:extLst>
          </p:cNvPr>
          <p:cNvGrpSpPr/>
          <p:nvPr/>
        </p:nvGrpSpPr>
        <p:grpSpPr>
          <a:xfrm>
            <a:off x="791528" y="2835271"/>
            <a:ext cx="2009833" cy="605304"/>
            <a:chOff x="0" y="368"/>
            <a:chExt cx="2009833" cy="1438125"/>
          </a:xfrm>
          <a:solidFill>
            <a:schemeClr val="bg2"/>
          </a:solidFill>
        </p:grpSpPr>
        <p:sp>
          <p:nvSpPr>
            <p:cNvPr id="32" name="Rectangle: Rounded Corners 7">
              <a:extLst>
                <a:ext uri="{FF2B5EF4-FFF2-40B4-BE49-F238E27FC236}">
                  <a16:creationId xmlns:a16="http://schemas.microsoft.com/office/drawing/2014/main" id="{ABE6DE72-B93C-4049-B05D-80C48140BA5E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ectangle: Rounded Corners 4">
              <a:extLst>
                <a:ext uri="{FF2B5EF4-FFF2-40B4-BE49-F238E27FC236}">
                  <a16:creationId xmlns:a16="http://schemas.microsoft.com/office/drawing/2014/main" id="{18C1D1FE-3468-7746-8D31-AA58611DCD02}"/>
                </a:ext>
              </a:extLst>
            </p:cNvPr>
            <p:cNvSpPr txBox="1"/>
            <p:nvPr/>
          </p:nvSpPr>
          <p:spPr>
            <a:xfrm>
              <a:off x="70203" y="92409"/>
              <a:ext cx="1869427" cy="127588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>
                  <a:latin typeface="Cambria" panose="02040503050406030204" pitchFamily="18" charset="0"/>
                </a:rPr>
                <a:t>User-Info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5770E1D-1B78-BE4C-82D9-AD9B3B011B00}"/>
              </a:ext>
            </a:extLst>
          </p:cNvPr>
          <p:cNvGrpSpPr/>
          <p:nvPr/>
        </p:nvGrpSpPr>
        <p:grpSpPr>
          <a:xfrm>
            <a:off x="917548" y="1637935"/>
            <a:ext cx="1755347" cy="1021715"/>
            <a:chOff x="0" y="368"/>
            <a:chExt cx="2009833" cy="1438125"/>
          </a:xfrm>
        </p:grpSpPr>
        <p:sp>
          <p:nvSpPr>
            <p:cNvPr id="20" name="Rectangle: Rounded Corners 16">
              <a:extLst>
                <a:ext uri="{FF2B5EF4-FFF2-40B4-BE49-F238E27FC236}">
                  <a16:creationId xmlns:a16="http://schemas.microsoft.com/office/drawing/2014/main" id="{AE4DD31E-AA7B-244D-B9CF-0455385B937E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EC01E0D1-5D7B-9043-B2FC-189B36F5C570}"/>
                </a:ext>
              </a:extLst>
            </p:cNvPr>
            <p:cNvSpPr txBox="1"/>
            <p:nvPr/>
          </p:nvSpPr>
          <p:spPr>
            <a:xfrm>
              <a:off x="70203" y="70571"/>
              <a:ext cx="1869427" cy="12977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/>
              <a:r>
                <a:rPr lang="en-US" sz="1600" dirty="0">
                  <a:latin typeface="Cambria" panose="02040503050406030204" pitchFamily="18" charset="0"/>
                </a:rPr>
                <a:t>PROPER</a:t>
              </a:r>
              <a:endParaRPr lang="de-DE" sz="16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81B5C32-87FA-EF40-8EE6-1998EE5E09F0}"/>
              </a:ext>
            </a:extLst>
          </p:cNvPr>
          <p:cNvGrpSpPr/>
          <p:nvPr/>
        </p:nvGrpSpPr>
        <p:grpSpPr>
          <a:xfrm>
            <a:off x="791528" y="3616196"/>
            <a:ext cx="2009833" cy="605304"/>
            <a:chOff x="0" y="368"/>
            <a:chExt cx="2009833" cy="1438125"/>
          </a:xfrm>
        </p:grpSpPr>
        <p:sp>
          <p:nvSpPr>
            <p:cNvPr id="23" name="Rectangle: Rounded Corners 7">
              <a:extLst>
                <a:ext uri="{FF2B5EF4-FFF2-40B4-BE49-F238E27FC236}">
                  <a16:creationId xmlns:a16="http://schemas.microsoft.com/office/drawing/2014/main" id="{F3241E8D-E545-FA4B-82B0-55A80638C2D1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7FF32D57-14A1-F24B-91B2-2A2CB81FB21B}"/>
                </a:ext>
              </a:extLst>
            </p:cNvPr>
            <p:cNvSpPr txBox="1"/>
            <p:nvPr/>
          </p:nvSpPr>
          <p:spPr>
            <a:xfrm>
              <a:off x="70203" y="92409"/>
              <a:ext cx="1869427" cy="12758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>
                  <a:latin typeface="Cambria" panose="02040503050406030204" pitchFamily="18" charset="0"/>
                </a:rPr>
                <a:t>Excel Import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84BD412-7E5A-2A48-8F61-9C89B49A166E}"/>
              </a:ext>
            </a:extLst>
          </p:cNvPr>
          <p:cNvGrpSpPr/>
          <p:nvPr/>
        </p:nvGrpSpPr>
        <p:grpSpPr>
          <a:xfrm>
            <a:off x="791528" y="4397123"/>
            <a:ext cx="2009833" cy="605304"/>
            <a:chOff x="0" y="368"/>
            <a:chExt cx="2009833" cy="1438125"/>
          </a:xfrm>
        </p:grpSpPr>
        <p:sp>
          <p:nvSpPr>
            <p:cNvPr id="41" name="Rectangle: Rounded Corners 7">
              <a:extLst>
                <a:ext uri="{FF2B5EF4-FFF2-40B4-BE49-F238E27FC236}">
                  <a16:creationId xmlns:a16="http://schemas.microsoft.com/office/drawing/2014/main" id="{E63EAA90-DC55-3545-811D-0C93B9FADCA8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angle: Rounded Corners 4">
              <a:extLst>
                <a:ext uri="{FF2B5EF4-FFF2-40B4-BE49-F238E27FC236}">
                  <a16:creationId xmlns:a16="http://schemas.microsoft.com/office/drawing/2014/main" id="{A9D083E3-C4F9-284A-BEE8-3E3A6007DFE6}"/>
                </a:ext>
              </a:extLst>
            </p:cNvPr>
            <p:cNvSpPr txBox="1"/>
            <p:nvPr/>
          </p:nvSpPr>
          <p:spPr>
            <a:xfrm>
              <a:off x="70203" y="92409"/>
              <a:ext cx="1869427" cy="12758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>
                  <a:latin typeface="Cambria" panose="02040503050406030204" pitchFamily="18" charset="0"/>
                </a:rPr>
                <a:t>Excel Export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445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B5BB-BA8A-4526-BA15-588080ED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374922"/>
            <a:ext cx="5761037" cy="427512"/>
          </a:xfrm>
        </p:spPr>
        <p:txBody>
          <a:bodyPr/>
          <a:lstStyle/>
          <a:p>
            <a:r>
              <a:rPr lang="de-DE" sz="2800" b="1" dirty="0">
                <a:solidFill>
                  <a:srgbClr val="AAD0E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ProPer– Development workflow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81B5C32-87FA-EF40-8EE6-1998EE5E09F0}"/>
              </a:ext>
            </a:extLst>
          </p:cNvPr>
          <p:cNvGrpSpPr/>
          <p:nvPr/>
        </p:nvGrpSpPr>
        <p:grpSpPr>
          <a:xfrm>
            <a:off x="791528" y="3616196"/>
            <a:ext cx="2009833" cy="605304"/>
            <a:chOff x="0" y="368"/>
            <a:chExt cx="2009833" cy="1438125"/>
          </a:xfrm>
        </p:grpSpPr>
        <p:sp>
          <p:nvSpPr>
            <p:cNvPr id="23" name="Rectangle: Rounded Corners 7">
              <a:extLst>
                <a:ext uri="{FF2B5EF4-FFF2-40B4-BE49-F238E27FC236}">
                  <a16:creationId xmlns:a16="http://schemas.microsoft.com/office/drawing/2014/main" id="{F3241E8D-E545-FA4B-82B0-55A80638C2D1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7FF32D57-14A1-F24B-91B2-2A2CB81FB21B}"/>
                </a:ext>
              </a:extLst>
            </p:cNvPr>
            <p:cNvSpPr txBox="1"/>
            <p:nvPr/>
          </p:nvSpPr>
          <p:spPr>
            <a:xfrm>
              <a:off x="70203" y="92409"/>
              <a:ext cx="1869427" cy="12758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>
                  <a:latin typeface="Cambria" panose="02040503050406030204" pitchFamily="18" charset="0"/>
                </a:rPr>
                <a:t>Excel Import</a:t>
              </a:r>
            </a:p>
          </p:txBody>
        </p:sp>
      </p:grp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DFB7884-4426-0446-A026-55905B008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366" y="2158221"/>
            <a:ext cx="1270779" cy="127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51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B5BB-BA8A-4526-BA15-588080ED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374922"/>
            <a:ext cx="5761037" cy="427512"/>
          </a:xfrm>
        </p:spPr>
        <p:txBody>
          <a:bodyPr/>
          <a:lstStyle/>
          <a:p>
            <a:r>
              <a:rPr lang="de-DE" sz="2800" b="1" dirty="0">
                <a:solidFill>
                  <a:srgbClr val="AAD0E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ProPer– Development workflow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81B5C32-87FA-EF40-8EE6-1998EE5E09F0}"/>
              </a:ext>
            </a:extLst>
          </p:cNvPr>
          <p:cNvGrpSpPr/>
          <p:nvPr/>
        </p:nvGrpSpPr>
        <p:grpSpPr>
          <a:xfrm>
            <a:off x="791528" y="3616196"/>
            <a:ext cx="2009833" cy="605304"/>
            <a:chOff x="0" y="368"/>
            <a:chExt cx="2009833" cy="1438125"/>
          </a:xfrm>
        </p:grpSpPr>
        <p:sp>
          <p:nvSpPr>
            <p:cNvPr id="23" name="Rectangle: Rounded Corners 7">
              <a:extLst>
                <a:ext uri="{FF2B5EF4-FFF2-40B4-BE49-F238E27FC236}">
                  <a16:creationId xmlns:a16="http://schemas.microsoft.com/office/drawing/2014/main" id="{F3241E8D-E545-FA4B-82B0-55A80638C2D1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7FF32D57-14A1-F24B-91B2-2A2CB81FB21B}"/>
                </a:ext>
              </a:extLst>
            </p:cNvPr>
            <p:cNvSpPr txBox="1"/>
            <p:nvPr/>
          </p:nvSpPr>
          <p:spPr>
            <a:xfrm>
              <a:off x="70203" y="92409"/>
              <a:ext cx="1869427" cy="12758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>
                  <a:latin typeface="Cambria" panose="02040503050406030204" pitchFamily="18" charset="0"/>
                </a:rPr>
                <a:t>Excel Import</a:t>
              </a:r>
            </a:p>
          </p:txBody>
        </p:sp>
      </p:grp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DFB7884-4426-0446-A026-55905B008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366" y="2158221"/>
            <a:ext cx="1270779" cy="1270779"/>
          </a:xfrm>
          <a:prstGeom prst="rect">
            <a:avLst/>
          </a:prstGeom>
        </p:spPr>
      </p:pic>
      <p:sp>
        <p:nvSpPr>
          <p:cNvPr id="14" name="&quot;No&quot; Symbol 13">
            <a:extLst>
              <a:ext uri="{FF2B5EF4-FFF2-40B4-BE49-F238E27FC236}">
                <a16:creationId xmlns:a16="http://schemas.microsoft.com/office/drawing/2014/main" id="{328B8FDB-8D08-354E-B393-1143C4406A45}"/>
              </a:ext>
            </a:extLst>
          </p:cNvPr>
          <p:cNvSpPr/>
          <p:nvPr/>
        </p:nvSpPr>
        <p:spPr>
          <a:xfrm>
            <a:off x="5054737" y="1990388"/>
            <a:ext cx="358815" cy="33566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Picture 1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CECEA72-769F-AE48-A717-411CD3C835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8" t="35106" r="7034" b="7679"/>
          <a:stretch/>
        </p:blipFill>
        <p:spPr>
          <a:xfrm>
            <a:off x="3345083" y="3429000"/>
            <a:ext cx="7592525" cy="329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5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B5BB-BA8A-4526-BA15-588080ED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374922"/>
            <a:ext cx="5761037" cy="427512"/>
          </a:xfrm>
        </p:spPr>
        <p:txBody>
          <a:bodyPr/>
          <a:lstStyle/>
          <a:p>
            <a:r>
              <a:rPr lang="de-DE" sz="2800" b="1" dirty="0">
                <a:solidFill>
                  <a:srgbClr val="AAD0E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ProPer– Development workflow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81B5C32-87FA-EF40-8EE6-1998EE5E09F0}"/>
              </a:ext>
            </a:extLst>
          </p:cNvPr>
          <p:cNvGrpSpPr/>
          <p:nvPr/>
        </p:nvGrpSpPr>
        <p:grpSpPr>
          <a:xfrm>
            <a:off x="791528" y="3616196"/>
            <a:ext cx="2009833" cy="605304"/>
            <a:chOff x="0" y="368"/>
            <a:chExt cx="2009833" cy="1438125"/>
          </a:xfrm>
        </p:grpSpPr>
        <p:sp>
          <p:nvSpPr>
            <p:cNvPr id="23" name="Rectangle: Rounded Corners 7">
              <a:extLst>
                <a:ext uri="{FF2B5EF4-FFF2-40B4-BE49-F238E27FC236}">
                  <a16:creationId xmlns:a16="http://schemas.microsoft.com/office/drawing/2014/main" id="{F3241E8D-E545-FA4B-82B0-55A80638C2D1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7FF32D57-14A1-F24B-91B2-2A2CB81FB21B}"/>
                </a:ext>
              </a:extLst>
            </p:cNvPr>
            <p:cNvSpPr txBox="1"/>
            <p:nvPr/>
          </p:nvSpPr>
          <p:spPr>
            <a:xfrm>
              <a:off x="70203" y="92409"/>
              <a:ext cx="1869427" cy="12758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>
                  <a:latin typeface="Cambria" panose="02040503050406030204" pitchFamily="18" charset="0"/>
                </a:rPr>
                <a:t>Excel Import</a:t>
              </a:r>
            </a:p>
          </p:txBody>
        </p:sp>
      </p:grp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DFB7884-4426-0446-A026-55905B008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366" y="2158221"/>
            <a:ext cx="1270779" cy="1270779"/>
          </a:xfrm>
          <a:prstGeom prst="rect">
            <a:avLst/>
          </a:prstGeom>
        </p:spPr>
      </p:pic>
      <p:sp>
        <p:nvSpPr>
          <p:cNvPr id="7" name="Oval Callout 6">
            <a:extLst>
              <a:ext uri="{FF2B5EF4-FFF2-40B4-BE49-F238E27FC236}">
                <a16:creationId xmlns:a16="http://schemas.microsoft.com/office/drawing/2014/main" id="{8F8A83A7-6B5A-8E47-964F-31F9696418F6}"/>
              </a:ext>
            </a:extLst>
          </p:cNvPr>
          <p:cNvSpPr/>
          <p:nvPr/>
        </p:nvSpPr>
        <p:spPr>
          <a:xfrm>
            <a:off x="5083674" y="1996175"/>
            <a:ext cx="530047" cy="324091"/>
          </a:xfrm>
          <a:prstGeom prst="wedgeEllipse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0550A6-653C-4841-B830-F355CC82EB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0" t="35803" r="6189" b="7172"/>
          <a:stretch/>
        </p:blipFill>
        <p:spPr>
          <a:xfrm>
            <a:off x="3206185" y="3429000"/>
            <a:ext cx="7836062" cy="331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34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B5BB-BA8A-4526-BA15-588080ED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374922"/>
            <a:ext cx="5761037" cy="427512"/>
          </a:xfrm>
        </p:spPr>
        <p:txBody>
          <a:bodyPr/>
          <a:lstStyle/>
          <a:p>
            <a:r>
              <a:rPr lang="de-DE" sz="2800" b="1" dirty="0">
                <a:solidFill>
                  <a:srgbClr val="AAD0E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ProPer– Development workflow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81B5C32-87FA-EF40-8EE6-1998EE5E09F0}"/>
              </a:ext>
            </a:extLst>
          </p:cNvPr>
          <p:cNvGrpSpPr/>
          <p:nvPr/>
        </p:nvGrpSpPr>
        <p:grpSpPr>
          <a:xfrm>
            <a:off x="791528" y="3616196"/>
            <a:ext cx="2009833" cy="605304"/>
            <a:chOff x="0" y="368"/>
            <a:chExt cx="2009833" cy="1438125"/>
          </a:xfrm>
        </p:grpSpPr>
        <p:sp>
          <p:nvSpPr>
            <p:cNvPr id="23" name="Rectangle: Rounded Corners 7">
              <a:extLst>
                <a:ext uri="{FF2B5EF4-FFF2-40B4-BE49-F238E27FC236}">
                  <a16:creationId xmlns:a16="http://schemas.microsoft.com/office/drawing/2014/main" id="{F3241E8D-E545-FA4B-82B0-55A80638C2D1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7FF32D57-14A1-F24B-91B2-2A2CB81FB21B}"/>
                </a:ext>
              </a:extLst>
            </p:cNvPr>
            <p:cNvSpPr txBox="1"/>
            <p:nvPr/>
          </p:nvSpPr>
          <p:spPr>
            <a:xfrm>
              <a:off x="70203" y="92409"/>
              <a:ext cx="1869427" cy="12758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>
                  <a:latin typeface="Cambria" panose="02040503050406030204" pitchFamily="18" charset="0"/>
                </a:rPr>
                <a:t>Excel Import</a:t>
              </a:r>
            </a:p>
          </p:txBody>
        </p:sp>
      </p:grp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DFB7884-4426-0446-A026-55905B008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366" y="2158221"/>
            <a:ext cx="1270779" cy="1270779"/>
          </a:xfrm>
          <a:prstGeom prst="rect">
            <a:avLst/>
          </a:prstGeom>
        </p:spPr>
      </p:pic>
      <p:sp>
        <p:nvSpPr>
          <p:cNvPr id="8" name="L-shape 7">
            <a:extLst>
              <a:ext uri="{FF2B5EF4-FFF2-40B4-BE49-F238E27FC236}">
                <a16:creationId xmlns:a16="http://schemas.microsoft.com/office/drawing/2014/main" id="{4AC0CCBA-787F-B24E-BFBD-F21A6011DCDA}"/>
              </a:ext>
            </a:extLst>
          </p:cNvPr>
          <p:cNvSpPr/>
          <p:nvPr/>
        </p:nvSpPr>
        <p:spPr>
          <a:xfrm rot="18930745">
            <a:off x="5122788" y="2089287"/>
            <a:ext cx="426776" cy="137868"/>
          </a:xfrm>
          <a:prstGeom prst="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34227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1005" y="1874979"/>
            <a:ext cx="7648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entury" panose="02040604050505020304" pitchFamily="18" charset="0"/>
              </a:rPr>
              <a:t>Alexandros Filios</a:t>
            </a:r>
          </a:p>
          <a:p>
            <a:r>
              <a:rPr lang="en-US" sz="1600" dirty="0">
                <a:solidFill>
                  <a:schemeClr val="bg1"/>
                </a:solidFill>
                <a:latin typeface="Century" panose="02040604050505020304" pitchFamily="18" charset="0"/>
              </a:rPr>
              <a:t>Computer Science &amp; Engineering (CSE)</a:t>
            </a:r>
          </a:p>
        </p:txBody>
      </p:sp>
    </p:spTree>
    <p:extLst>
      <p:ext uri="{BB962C8B-B14F-4D97-AF65-F5344CB8AC3E}">
        <p14:creationId xmlns:p14="http://schemas.microsoft.com/office/powerpoint/2010/main" val="3897331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B5BB-BA8A-4526-BA15-588080ED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374922"/>
            <a:ext cx="5761037" cy="427512"/>
          </a:xfrm>
        </p:spPr>
        <p:txBody>
          <a:bodyPr/>
          <a:lstStyle/>
          <a:p>
            <a:r>
              <a:rPr lang="de-DE" sz="2800" b="1" dirty="0">
                <a:solidFill>
                  <a:srgbClr val="AAD0E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ProPer– Development workflow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81B5C32-87FA-EF40-8EE6-1998EE5E09F0}"/>
              </a:ext>
            </a:extLst>
          </p:cNvPr>
          <p:cNvGrpSpPr/>
          <p:nvPr/>
        </p:nvGrpSpPr>
        <p:grpSpPr>
          <a:xfrm>
            <a:off x="791528" y="3616196"/>
            <a:ext cx="2009833" cy="605304"/>
            <a:chOff x="0" y="368"/>
            <a:chExt cx="2009833" cy="1438125"/>
          </a:xfrm>
        </p:grpSpPr>
        <p:sp>
          <p:nvSpPr>
            <p:cNvPr id="23" name="Rectangle: Rounded Corners 7">
              <a:extLst>
                <a:ext uri="{FF2B5EF4-FFF2-40B4-BE49-F238E27FC236}">
                  <a16:creationId xmlns:a16="http://schemas.microsoft.com/office/drawing/2014/main" id="{F3241E8D-E545-FA4B-82B0-55A80638C2D1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7FF32D57-14A1-F24B-91B2-2A2CB81FB21B}"/>
                </a:ext>
              </a:extLst>
            </p:cNvPr>
            <p:cNvSpPr txBox="1"/>
            <p:nvPr/>
          </p:nvSpPr>
          <p:spPr>
            <a:xfrm>
              <a:off x="70203" y="92409"/>
              <a:ext cx="1869427" cy="12758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>
                  <a:latin typeface="Cambria" panose="02040503050406030204" pitchFamily="18" charset="0"/>
                </a:rPr>
                <a:t>Excel Import</a:t>
              </a:r>
            </a:p>
          </p:txBody>
        </p:sp>
      </p:grp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DFB7884-4426-0446-A026-55905B008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366" y="2158221"/>
            <a:ext cx="1270779" cy="1270779"/>
          </a:xfrm>
          <a:prstGeom prst="rect">
            <a:avLst/>
          </a:prstGeom>
        </p:spPr>
      </p:pic>
      <p:sp>
        <p:nvSpPr>
          <p:cNvPr id="8" name="L-shape 7">
            <a:extLst>
              <a:ext uri="{FF2B5EF4-FFF2-40B4-BE49-F238E27FC236}">
                <a16:creationId xmlns:a16="http://schemas.microsoft.com/office/drawing/2014/main" id="{4AC0CCBA-787F-B24E-BFBD-F21A6011DCDA}"/>
              </a:ext>
            </a:extLst>
          </p:cNvPr>
          <p:cNvSpPr/>
          <p:nvPr/>
        </p:nvSpPr>
        <p:spPr>
          <a:xfrm rot="18930745">
            <a:off x="5122788" y="2089287"/>
            <a:ext cx="426776" cy="137868"/>
          </a:xfrm>
          <a:prstGeom prst="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BDC9BEA-45BD-7942-96D6-393BC41BB09A}"/>
              </a:ext>
            </a:extLst>
          </p:cNvPr>
          <p:cNvGrpSpPr/>
          <p:nvPr/>
        </p:nvGrpSpPr>
        <p:grpSpPr>
          <a:xfrm>
            <a:off x="5234145" y="2664770"/>
            <a:ext cx="1143506" cy="257680"/>
            <a:chOff x="2009833" y="368"/>
            <a:chExt cx="3014749" cy="1438125"/>
          </a:xfrm>
        </p:grpSpPr>
        <p:sp>
          <p:nvSpPr>
            <p:cNvPr id="10" name="Arrow: Right 19">
              <a:extLst>
                <a:ext uri="{FF2B5EF4-FFF2-40B4-BE49-F238E27FC236}">
                  <a16:creationId xmlns:a16="http://schemas.microsoft.com/office/drawing/2014/main" id="{A5071694-1F8A-8843-8E5E-5174159E79F4}"/>
                </a:ext>
              </a:extLst>
            </p:cNvPr>
            <p:cNvSpPr/>
            <p:nvPr/>
          </p:nvSpPr>
          <p:spPr>
            <a:xfrm>
              <a:off x="2009833" y="368"/>
              <a:ext cx="3014749" cy="1438125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D2D1918-5970-6B46-B89E-7688D65C8D26}"/>
                </a:ext>
              </a:extLst>
            </p:cNvPr>
            <p:cNvSpPr txBox="1"/>
            <p:nvPr/>
          </p:nvSpPr>
          <p:spPr>
            <a:xfrm>
              <a:off x="2159102" y="296701"/>
              <a:ext cx="2552438" cy="9028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1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de-DE" sz="1400" kern="1200" dirty="0">
                  <a:latin typeface="Cambria" panose="02040503050406030204" pitchFamily="18" charset="0"/>
                </a:rPr>
                <a:t>Import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4638099-8D04-844E-84E0-CAEB0604D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913" y="2094264"/>
            <a:ext cx="1247204" cy="124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30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B5BB-BA8A-4526-BA15-588080ED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374922"/>
            <a:ext cx="5761037" cy="427512"/>
          </a:xfrm>
        </p:spPr>
        <p:txBody>
          <a:bodyPr/>
          <a:lstStyle/>
          <a:p>
            <a:r>
              <a:rPr lang="de-DE" sz="2800" b="1" dirty="0">
                <a:solidFill>
                  <a:srgbClr val="AAD0E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ProPer– Development workflow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81B5C32-87FA-EF40-8EE6-1998EE5E09F0}"/>
              </a:ext>
            </a:extLst>
          </p:cNvPr>
          <p:cNvGrpSpPr/>
          <p:nvPr/>
        </p:nvGrpSpPr>
        <p:grpSpPr>
          <a:xfrm>
            <a:off x="791528" y="3616196"/>
            <a:ext cx="2009833" cy="605304"/>
            <a:chOff x="0" y="368"/>
            <a:chExt cx="2009833" cy="1438125"/>
          </a:xfrm>
        </p:grpSpPr>
        <p:sp>
          <p:nvSpPr>
            <p:cNvPr id="23" name="Rectangle: Rounded Corners 7">
              <a:extLst>
                <a:ext uri="{FF2B5EF4-FFF2-40B4-BE49-F238E27FC236}">
                  <a16:creationId xmlns:a16="http://schemas.microsoft.com/office/drawing/2014/main" id="{F3241E8D-E545-FA4B-82B0-55A80638C2D1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7FF32D57-14A1-F24B-91B2-2A2CB81FB21B}"/>
                </a:ext>
              </a:extLst>
            </p:cNvPr>
            <p:cNvSpPr txBox="1"/>
            <p:nvPr/>
          </p:nvSpPr>
          <p:spPr>
            <a:xfrm>
              <a:off x="70203" y="92409"/>
              <a:ext cx="1869427" cy="12758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>
                  <a:latin typeface="Cambria" panose="02040503050406030204" pitchFamily="18" charset="0"/>
                </a:rPr>
                <a:t>Excel Import</a:t>
              </a:r>
            </a:p>
          </p:txBody>
        </p:sp>
      </p:grp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DFB7884-4426-0446-A026-55905B008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366" y="2158221"/>
            <a:ext cx="1270779" cy="12707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E1F20C-D106-E44A-BA4A-B94882552475}"/>
              </a:ext>
            </a:extLst>
          </p:cNvPr>
          <p:cNvSpPr txBox="1"/>
          <p:nvPr/>
        </p:nvSpPr>
        <p:spPr>
          <a:xfrm>
            <a:off x="5326743" y="22787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R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10583D7-56B3-D841-9216-EF7FA04A9AED}"/>
              </a:ext>
            </a:extLst>
          </p:cNvPr>
          <p:cNvGrpSpPr/>
          <p:nvPr/>
        </p:nvGrpSpPr>
        <p:grpSpPr>
          <a:xfrm>
            <a:off x="5234145" y="2664770"/>
            <a:ext cx="1143506" cy="257680"/>
            <a:chOff x="2009833" y="368"/>
            <a:chExt cx="3014749" cy="1438125"/>
          </a:xfrm>
        </p:grpSpPr>
        <p:sp>
          <p:nvSpPr>
            <p:cNvPr id="9" name="Arrow: Right 19">
              <a:extLst>
                <a:ext uri="{FF2B5EF4-FFF2-40B4-BE49-F238E27FC236}">
                  <a16:creationId xmlns:a16="http://schemas.microsoft.com/office/drawing/2014/main" id="{2E8EAE38-48D4-3740-828D-EFCB4F382ADE}"/>
                </a:ext>
              </a:extLst>
            </p:cNvPr>
            <p:cNvSpPr/>
            <p:nvPr/>
          </p:nvSpPr>
          <p:spPr>
            <a:xfrm>
              <a:off x="2009833" y="368"/>
              <a:ext cx="3014749" cy="1438125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Arrow: Right 4">
              <a:extLst>
                <a:ext uri="{FF2B5EF4-FFF2-40B4-BE49-F238E27FC236}">
                  <a16:creationId xmlns:a16="http://schemas.microsoft.com/office/drawing/2014/main" id="{AFD7B90C-25BD-2C4C-BA04-69581DA277D7}"/>
                </a:ext>
              </a:extLst>
            </p:cNvPr>
            <p:cNvSpPr txBox="1"/>
            <p:nvPr/>
          </p:nvSpPr>
          <p:spPr>
            <a:xfrm>
              <a:off x="2159102" y="296701"/>
              <a:ext cx="2552438" cy="9028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1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de-DE" sz="1400" kern="1200" dirty="0">
                  <a:latin typeface="Cambria" panose="02040503050406030204" pitchFamily="18" charset="0"/>
                </a:rPr>
                <a:t>Import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556C972-A4EB-4D44-A33D-B8F8E72BC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913" y="2094264"/>
            <a:ext cx="1247204" cy="124720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CA477-2F04-A44A-8E2C-9B3C0F01FE16}"/>
              </a:ext>
            </a:extLst>
          </p:cNvPr>
          <p:cNvGrpSpPr/>
          <p:nvPr/>
        </p:nvGrpSpPr>
        <p:grpSpPr>
          <a:xfrm>
            <a:off x="7402419" y="2664770"/>
            <a:ext cx="1143506" cy="257680"/>
            <a:chOff x="2009833" y="368"/>
            <a:chExt cx="3014749" cy="1438125"/>
          </a:xfrm>
        </p:grpSpPr>
        <p:sp>
          <p:nvSpPr>
            <p:cNvPr id="13" name="Arrow: Right 19">
              <a:extLst>
                <a:ext uri="{FF2B5EF4-FFF2-40B4-BE49-F238E27FC236}">
                  <a16:creationId xmlns:a16="http://schemas.microsoft.com/office/drawing/2014/main" id="{16AAF3DA-2931-2A4C-B0CE-F4DA3B93636D}"/>
                </a:ext>
              </a:extLst>
            </p:cNvPr>
            <p:cNvSpPr/>
            <p:nvPr/>
          </p:nvSpPr>
          <p:spPr>
            <a:xfrm>
              <a:off x="2009833" y="368"/>
              <a:ext cx="3014749" cy="1438125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Arrow: Right 4">
              <a:extLst>
                <a:ext uri="{FF2B5EF4-FFF2-40B4-BE49-F238E27FC236}">
                  <a16:creationId xmlns:a16="http://schemas.microsoft.com/office/drawing/2014/main" id="{DCA9D429-5B7E-BF47-A044-0927B452E129}"/>
                </a:ext>
              </a:extLst>
            </p:cNvPr>
            <p:cNvSpPr txBox="1"/>
            <p:nvPr/>
          </p:nvSpPr>
          <p:spPr>
            <a:xfrm>
              <a:off x="2159102" y="296701"/>
              <a:ext cx="2552438" cy="9028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1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de-DE" sz="1400" dirty="0">
                  <a:latin typeface="Cambria" panose="02040503050406030204" pitchFamily="18" charset="0"/>
                </a:rPr>
                <a:t>Upload</a:t>
              </a:r>
              <a:endParaRPr lang="de-DE" sz="1400" kern="1200" dirty="0">
                <a:latin typeface="Cambria" panose="02040503050406030204" pitchFamily="18" charset="0"/>
              </a:endParaRPr>
            </a:p>
          </p:txBody>
        </p:sp>
      </p:grp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3E9BDC55-F057-724B-A495-20B55EE1C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87" y="2158221"/>
            <a:ext cx="1270779" cy="1270779"/>
          </a:xfrm>
          <a:prstGeom prst="rect">
            <a:avLst/>
          </a:prstGeom>
        </p:spPr>
      </p:pic>
      <p:sp>
        <p:nvSpPr>
          <p:cNvPr id="16" name="L-shape 15">
            <a:extLst>
              <a:ext uri="{FF2B5EF4-FFF2-40B4-BE49-F238E27FC236}">
                <a16:creationId xmlns:a16="http://schemas.microsoft.com/office/drawing/2014/main" id="{43B342A4-2B7B-A549-838B-143BE6CEB4E3}"/>
              </a:ext>
            </a:extLst>
          </p:cNvPr>
          <p:cNvSpPr/>
          <p:nvPr/>
        </p:nvSpPr>
        <p:spPr>
          <a:xfrm rot="18930745">
            <a:off x="5122788" y="2089287"/>
            <a:ext cx="426776" cy="137868"/>
          </a:xfrm>
          <a:prstGeom prst="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7" name="L-shape 16">
            <a:extLst>
              <a:ext uri="{FF2B5EF4-FFF2-40B4-BE49-F238E27FC236}">
                <a16:creationId xmlns:a16="http://schemas.microsoft.com/office/drawing/2014/main" id="{FAB307EA-3B76-A645-8CAA-D6839BF500E8}"/>
              </a:ext>
            </a:extLst>
          </p:cNvPr>
          <p:cNvSpPr/>
          <p:nvPr/>
        </p:nvSpPr>
        <p:spPr>
          <a:xfrm rot="18930745">
            <a:off x="7245649" y="2089288"/>
            <a:ext cx="426776" cy="137868"/>
          </a:xfrm>
          <a:prstGeom prst="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8" name="L-shape 17">
            <a:extLst>
              <a:ext uri="{FF2B5EF4-FFF2-40B4-BE49-F238E27FC236}">
                <a16:creationId xmlns:a16="http://schemas.microsoft.com/office/drawing/2014/main" id="{8CF945C4-E940-F348-AE3E-53A654FA7A6F}"/>
              </a:ext>
            </a:extLst>
          </p:cNvPr>
          <p:cNvSpPr/>
          <p:nvPr/>
        </p:nvSpPr>
        <p:spPr>
          <a:xfrm rot="18930745">
            <a:off x="9484579" y="2089550"/>
            <a:ext cx="426776" cy="137868"/>
          </a:xfrm>
          <a:prstGeom prst="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147A94E-E56C-274F-A52C-4442505C5AB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t="20644" r="5154" b="15876"/>
          <a:stretch/>
        </p:blipFill>
        <p:spPr>
          <a:xfrm>
            <a:off x="3766261" y="3522382"/>
            <a:ext cx="6984475" cy="266594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2A56DC-94F3-624E-8714-C1BB76332291}"/>
              </a:ext>
            </a:extLst>
          </p:cNvPr>
          <p:cNvCxnSpPr>
            <a:cxnSpLocks/>
          </p:cNvCxnSpPr>
          <p:nvPr/>
        </p:nvCxnSpPr>
        <p:spPr>
          <a:xfrm>
            <a:off x="3877519" y="6192456"/>
            <a:ext cx="66901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270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B5BB-BA8A-4526-BA15-588080ED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374922"/>
            <a:ext cx="5761037" cy="427512"/>
          </a:xfrm>
        </p:spPr>
        <p:txBody>
          <a:bodyPr/>
          <a:lstStyle/>
          <a:p>
            <a:r>
              <a:rPr lang="de-DE" sz="2800" b="1" dirty="0">
                <a:solidFill>
                  <a:srgbClr val="AAD0E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ProPer– Development workflow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8F41E-0DD5-7F4E-AC17-7EF27E67A2AB}"/>
              </a:ext>
            </a:extLst>
          </p:cNvPr>
          <p:cNvSpPr txBox="1"/>
          <p:nvPr/>
        </p:nvSpPr>
        <p:spPr>
          <a:xfrm>
            <a:off x="5326743" y="22787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R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3480F31-4C4D-8B46-B0D1-19A0624DBEDE}"/>
              </a:ext>
            </a:extLst>
          </p:cNvPr>
          <p:cNvGrpSpPr/>
          <p:nvPr/>
        </p:nvGrpSpPr>
        <p:grpSpPr>
          <a:xfrm>
            <a:off x="791528" y="2835271"/>
            <a:ext cx="2009833" cy="605304"/>
            <a:chOff x="0" y="368"/>
            <a:chExt cx="2009833" cy="1438125"/>
          </a:xfrm>
          <a:solidFill>
            <a:schemeClr val="bg2"/>
          </a:solidFill>
        </p:grpSpPr>
        <p:sp>
          <p:nvSpPr>
            <p:cNvPr id="32" name="Rectangle: Rounded Corners 7">
              <a:extLst>
                <a:ext uri="{FF2B5EF4-FFF2-40B4-BE49-F238E27FC236}">
                  <a16:creationId xmlns:a16="http://schemas.microsoft.com/office/drawing/2014/main" id="{ABE6DE72-B93C-4049-B05D-80C48140BA5E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ectangle: Rounded Corners 4">
              <a:extLst>
                <a:ext uri="{FF2B5EF4-FFF2-40B4-BE49-F238E27FC236}">
                  <a16:creationId xmlns:a16="http://schemas.microsoft.com/office/drawing/2014/main" id="{18C1D1FE-3468-7746-8D31-AA58611DCD02}"/>
                </a:ext>
              </a:extLst>
            </p:cNvPr>
            <p:cNvSpPr txBox="1"/>
            <p:nvPr/>
          </p:nvSpPr>
          <p:spPr>
            <a:xfrm>
              <a:off x="70203" y="92409"/>
              <a:ext cx="1869427" cy="127588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>
                  <a:latin typeface="Cambria" panose="02040503050406030204" pitchFamily="18" charset="0"/>
                </a:rPr>
                <a:t>User-Info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5770E1D-1B78-BE4C-82D9-AD9B3B011B00}"/>
              </a:ext>
            </a:extLst>
          </p:cNvPr>
          <p:cNvGrpSpPr/>
          <p:nvPr/>
        </p:nvGrpSpPr>
        <p:grpSpPr>
          <a:xfrm>
            <a:off x="917548" y="1637935"/>
            <a:ext cx="1755347" cy="1021715"/>
            <a:chOff x="0" y="368"/>
            <a:chExt cx="2009833" cy="1438125"/>
          </a:xfrm>
        </p:grpSpPr>
        <p:sp>
          <p:nvSpPr>
            <p:cNvPr id="20" name="Rectangle: Rounded Corners 16">
              <a:extLst>
                <a:ext uri="{FF2B5EF4-FFF2-40B4-BE49-F238E27FC236}">
                  <a16:creationId xmlns:a16="http://schemas.microsoft.com/office/drawing/2014/main" id="{AE4DD31E-AA7B-244D-B9CF-0455385B937E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EC01E0D1-5D7B-9043-B2FC-189B36F5C570}"/>
                </a:ext>
              </a:extLst>
            </p:cNvPr>
            <p:cNvSpPr txBox="1"/>
            <p:nvPr/>
          </p:nvSpPr>
          <p:spPr>
            <a:xfrm>
              <a:off x="70203" y="70571"/>
              <a:ext cx="1869427" cy="12977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/>
              <a:r>
                <a:rPr lang="en-US" sz="1600" dirty="0">
                  <a:latin typeface="Cambria" panose="02040503050406030204" pitchFamily="18" charset="0"/>
                </a:rPr>
                <a:t>PROPER</a:t>
              </a:r>
              <a:endParaRPr lang="de-DE" sz="16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81B5C32-87FA-EF40-8EE6-1998EE5E09F0}"/>
              </a:ext>
            </a:extLst>
          </p:cNvPr>
          <p:cNvGrpSpPr/>
          <p:nvPr/>
        </p:nvGrpSpPr>
        <p:grpSpPr>
          <a:xfrm>
            <a:off x="791528" y="3616196"/>
            <a:ext cx="2009833" cy="605304"/>
            <a:chOff x="0" y="368"/>
            <a:chExt cx="2009833" cy="1438125"/>
          </a:xfrm>
          <a:solidFill>
            <a:schemeClr val="bg2"/>
          </a:solidFill>
        </p:grpSpPr>
        <p:sp>
          <p:nvSpPr>
            <p:cNvPr id="23" name="Rectangle: Rounded Corners 7">
              <a:extLst>
                <a:ext uri="{FF2B5EF4-FFF2-40B4-BE49-F238E27FC236}">
                  <a16:creationId xmlns:a16="http://schemas.microsoft.com/office/drawing/2014/main" id="{F3241E8D-E545-FA4B-82B0-55A80638C2D1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7FF32D57-14A1-F24B-91B2-2A2CB81FB21B}"/>
                </a:ext>
              </a:extLst>
            </p:cNvPr>
            <p:cNvSpPr txBox="1"/>
            <p:nvPr/>
          </p:nvSpPr>
          <p:spPr>
            <a:xfrm>
              <a:off x="70203" y="92409"/>
              <a:ext cx="1869427" cy="127588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>
                  <a:latin typeface="Cambria" panose="02040503050406030204" pitchFamily="18" charset="0"/>
                </a:rPr>
                <a:t>Excel Import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84BD412-7E5A-2A48-8F61-9C89B49A166E}"/>
              </a:ext>
            </a:extLst>
          </p:cNvPr>
          <p:cNvGrpSpPr/>
          <p:nvPr/>
        </p:nvGrpSpPr>
        <p:grpSpPr>
          <a:xfrm>
            <a:off x="791528" y="4397123"/>
            <a:ext cx="2009833" cy="605304"/>
            <a:chOff x="0" y="368"/>
            <a:chExt cx="2009833" cy="1438125"/>
          </a:xfrm>
        </p:grpSpPr>
        <p:sp>
          <p:nvSpPr>
            <p:cNvPr id="41" name="Rectangle: Rounded Corners 7">
              <a:extLst>
                <a:ext uri="{FF2B5EF4-FFF2-40B4-BE49-F238E27FC236}">
                  <a16:creationId xmlns:a16="http://schemas.microsoft.com/office/drawing/2014/main" id="{E63EAA90-DC55-3545-811D-0C93B9FADCA8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angle: Rounded Corners 4">
              <a:extLst>
                <a:ext uri="{FF2B5EF4-FFF2-40B4-BE49-F238E27FC236}">
                  <a16:creationId xmlns:a16="http://schemas.microsoft.com/office/drawing/2014/main" id="{A9D083E3-C4F9-284A-BEE8-3E3A6007DFE6}"/>
                </a:ext>
              </a:extLst>
            </p:cNvPr>
            <p:cNvSpPr txBox="1"/>
            <p:nvPr/>
          </p:nvSpPr>
          <p:spPr>
            <a:xfrm>
              <a:off x="70203" y="92409"/>
              <a:ext cx="1869427" cy="12758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>
                  <a:latin typeface="Cambria" panose="02040503050406030204" pitchFamily="18" charset="0"/>
                </a:rPr>
                <a:t>Excel Export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8103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B5BB-BA8A-4526-BA15-588080ED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374922"/>
            <a:ext cx="5761037" cy="427512"/>
          </a:xfrm>
        </p:spPr>
        <p:txBody>
          <a:bodyPr/>
          <a:lstStyle/>
          <a:p>
            <a:r>
              <a:rPr lang="de-DE" sz="2800" b="1" dirty="0">
                <a:solidFill>
                  <a:srgbClr val="AAD0E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ProPer– Development workflow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8F41E-0DD5-7F4E-AC17-7EF27E67A2AB}"/>
              </a:ext>
            </a:extLst>
          </p:cNvPr>
          <p:cNvSpPr txBox="1"/>
          <p:nvPr/>
        </p:nvSpPr>
        <p:spPr>
          <a:xfrm>
            <a:off x="5326743" y="22787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R" dirty="0"/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5230A076-1CD2-7145-AA8D-27FB60A38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891" y="2094264"/>
            <a:ext cx="1270779" cy="127077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989B1F9-9666-D242-8C04-4F46A10CB4ED}"/>
              </a:ext>
            </a:extLst>
          </p:cNvPr>
          <p:cNvGrpSpPr/>
          <p:nvPr/>
        </p:nvGrpSpPr>
        <p:grpSpPr>
          <a:xfrm>
            <a:off x="5234145" y="2664770"/>
            <a:ext cx="1143506" cy="257680"/>
            <a:chOff x="2009833" y="368"/>
            <a:chExt cx="3014749" cy="1438125"/>
          </a:xfrm>
        </p:grpSpPr>
        <p:sp>
          <p:nvSpPr>
            <p:cNvPr id="25" name="Arrow: Right 19">
              <a:extLst>
                <a:ext uri="{FF2B5EF4-FFF2-40B4-BE49-F238E27FC236}">
                  <a16:creationId xmlns:a16="http://schemas.microsoft.com/office/drawing/2014/main" id="{11B138DB-F64C-0C4D-8E3B-05162A7C0DB7}"/>
                </a:ext>
              </a:extLst>
            </p:cNvPr>
            <p:cNvSpPr/>
            <p:nvPr/>
          </p:nvSpPr>
          <p:spPr>
            <a:xfrm>
              <a:off x="2009833" y="368"/>
              <a:ext cx="3014749" cy="1438125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Arrow: Right 4">
              <a:extLst>
                <a:ext uri="{FF2B5EF4-FFF2-40B4-BE49-F238E27FC236}">
                  <a16:creationId xmlns:a16="http://schemas.microsoft.com/office/drawing/2014/main" id="{3DAF845A-F13F-FB42-897A-EF32DEF24E32}"/>
                </a:ext>
              </a:extLst>
            </p:cNvPr>
            <p:cNvSpPr txBox="1"/>
            <p:nvPr/>
          </p:nvSpPr>
          <p:spPr>
            <a:xfrm>
              <a:off x="2159102" y="296701"/>
              <a:ext cx="2552438" cy="9028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1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de-DE" sz="1400" kern="1200" dirty="0">
                  <a:latin typeface="Cambria" panose="02040503050406030204" pitchFamily="18" charset="0"/>
                </a:rPr>
                <a:t>Export</a:t>
              </a:r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B2775E5F-5FF5-B249-9942-236786E7D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299" y="2094264"/>
            <a:ext cx="1247204" cy="1247204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E1B9634A-94FC-774A-AE72-1296D0F89810}"/>
              </a:ext>
            </a:extLst>
          </p:cNvPr>
          <p:cNvGrpSpPr/>
          <p:nvPr/>
        </p:nvGrpSpPr>
        <p:grpSpPr>
          <a:xfrm>
            <a:off x="791528" y="2835271"/>
            <a:ext cx="2009833" cy="605304"/>
            <a:chOff x="0" y="368"/>
            <a:chExt cx="2009833" cy="1438125"/>
          </a:xfrm>
          <a:solidFill>
            <a:schemeClr val="bg2"/>
          </a:solidFill>
        </p:grpSpPr>
        <p:sp>
          <p:nvSpPr>
            <p:cNvPr id="39" name="Rectangle: Rounded Corners 7">
              <a:extLst>
                <a:ext uri="{FF2B5EF4-FFF2-40B4-BE49-F238E27FC236}">
                  <a16:creationId xmlns:a16="http://schemas.microsoft.com/office/drawing/2014/main" id="{F024098D-DE5D-994A-8503-BFA43E91628C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624D3A3C-C433-5448-8071-26A958591E2E}"/>
                </a:ext>
              </a:extLst>
            </p:cNvPr>
            <p:cNvSpPr txBox="1"/>
            <p:nvPr/>
          </p:nvSpPr>
          <p:spPr>
            <a:xfrm>
              <a:off x="70203" y="92409"/>
              <a:ext cx="1869427" cy="127588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>
                  <a:latin typeface="Cambria" panose="02040503050406030204" pitchFamily="18" charset="0"/>
                </a:rPr>
                <a:t>User-Info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09C4E0B-E385-2E41-A880-40BF3F3A8F52}"/>
              </a:ext>
            </a:extLst>
          </p:cNvPr>
          <p:cNvGrpSpPr/>
          <p:nvPr/>
        </p:nvGrpSpPr>
        <p:grpSpPr>
          <a:xfrm>
            <a:off x="917548" y="1637935"/>
            <a:ext cx="1755347" cy="1021715"/>
            <a:chOff x="0" y="368"/>
            <a:chExt cx="2009833" cy="1438125"/>
          </a:xfrm>
        </p:grpSpPr>
        <p:sp>
          <p:nvSpPr>
            <p:cNvPr id="45" name="Rectangle: Rounded Corners 16">
              <a:extLst>
                <a:ext uri="{FF2B5EF4-FFF2-40B4-BE49-F238E27FC236}">
                  <a16:creationId xmlns:a16="http://schemas.microsoft.com/office/drawing/2014/main" id="{CA75040F-CE74-F44C-B63D-648C8F07728C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ectangle: Rounded Corners 4">
              <a:extLst>
                <a:ext uri="{FF2B5EF4-FFF2-40B4-BE49-F238E27FC236}">
                  <a16:creationId xmlns:a16="http://schemas.microsoft.com/office/drawing/2014/main" id="{1E02FC5A-8A07-494B-8606-F812C67AB6DC}"/>
                </a:ext>
              </a:extLst>
            </p:cNvPr>
            <p:cNvSpPr txBox="1"/>
            <p:nvPr/>
          </p:nvSpPr>
          <p:spPr>
            <a:xfrm>
              <a:off x="70203" y="70571"/>
              <a:ext cx="1869427" cy="12977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/>
              <a:r>
                <a:rPr lang="en-US" sz="1600" dirty="0">
                  <a:latin typeface="Cambria" panose="02040503050406030204" pitchFamily="18" charset="0"/>
                </a:rPr>
                <a:t>PROPER</a:t>
              </a:r>
              <a:endParaRPr lang="de-DE" sz="16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400717C-FD89-B145-B7B6-C83AF3F6977F}"/>
              </a:ext>
            </a:extLst>
          </p:cNvPr>
          <p:cNvGrpSpPr/>
          <p:nvPr/>
        </p:nvGrpSpPr>
        <p:grpSpPr>
          <a:xfrm>
            <a:off x="791528" y="3616196"/>
            <a:ext cx="2009833" cy="605304"/>
            <a:chOff x="0" y="368"/>
            <a:chExt cx="2009833" cy="1438125"/>
          </a:xfrm>
          <a:solidFill>
            <a:schemeClr val="bg2"/>
          </a:solidFill>
        </p:grpSpPr>
        <p:sp>
          <p:nvSpPr>
            <p:cNvPr id="48" name="Rectangle: Rounded Corners 7">
              <a:extLst>
                <a:ext uri="{FF2B5EF4-FFF2-40B4-BE49-F238E27FC236}">
                  <a16:creationId xmlns:a16="http://schemas.microsoft.com/office/drawing/2014/main" id="{34A03D23-7349-BC4A-AD24-30627709B1EA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ectangle: Rounded Corners 4">
              <a:extLst>
                <a:ext uri="{FF2B5EF4-FFF2-40B4-BE49-F238E27FC236}">
                  <a16:creationId xmlns:a16="http://schemas.microsoft.com/office/drawing/2014/main" id="{B18BD4F0-D595-B244-8149-FAA9D4369157}"/>
                </a:ext>
              </a:extLst>
            </p:cNvPr>
            <p:cNvSpPr txBox="1"/>
            <p:nvPr/>
          </p:nvSpPr>
          <p:spPr>
            <a:xfrm>
              <a:off x="70203" y="92409"/>
              <a:ext cx="1869427" cy="127588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>
                  <a:latin typeface="Cambria" panose="02040503050406030204" pitchFamily="18" charset="0"/>
                </a:rPr>
                <a:t>Excel Import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9D55A47-0995-8945-A8E5-3194C5D1A4BC}"/>
              </a:ext>
            </a:extLst>
          </p:cNvPr>
          <p:cNvGrpSpPr/>
          <p:nvPr/>
        </p:nvGrpSpPr>
        <p:grpSpPr>
          <a:xfrm>
            <a:off x="791528" y="4397123"/>
            <a:ext cx="2009833" cy="605304"/>
            <a:chOff x="0" y="368"/>
            <a:chExt cx="2009833" cy="1438125"/>
          </a:xfrm>
        </p:grpSpPr>
        <p:sp>
          <p:nvSpPr>
            <p:cNvPr id="51" name="Rectangle: Rounded Corners 7">
              <a:extLst>
                <a:ext uri="{FF2B5EF4-FFF2-40B4-BE49-F238E27FC236}">
                  <a16:creationId xmlns:a16="http://schemas.microsoft.com/office/drawing/2014/main" id="{1E0374CA-875F-5C45-9081-FBD0EE11948D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Rectangle: Rounded Corners 4">
              <a:extLst>
                <a:ext uri="{FF2B5EF4-FFF2-40B4-BE49-F238E27FC236}">
                  <a16:creationId xmlns:a16="http://schemas.microsoft.com/office/drawing/2014/main" id="{376B2388-DB3D-484B-B26C-7B5B1B45A6B0}"/>
                </a:ext>
              </a:extLst>
            </p:cNvPr>
            <p:cNvSpPr txBox="1"/>
            <p:nvPr/>
          </p:nvSpPr>
          <p:spPr>
            <a:xfrm>
              <a:off x="70203" y="92409"/>
              <a:ext cx="1869427" cy="12758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>
                  <a:latin typeface="Cambria" panose="02040503050406030204" pitchFamily="18" charset="0"/>
                </a:rPr>
                <a:t>Excel Export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4224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4383" y="2411795"/>
            <a:ext cx="2330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chemeClr val="bg1"/>
                </a:solidFill>
                <a:latin typeface="Century" panose="02040604050505020304" pitchFamily="18" charset="0"/>
              </a:rPr>
              <a:t>Ερωτήσεις? </a:t>
            </a:r>
            <a:endParaRPr lang="en-US" sz="2400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879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87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28">
            <a:extLst>
              <a:ext uri="{FF2B5EF4-FFF2-40B4-BE49-F238E27FC236}">
                <a16:creationId xmlns:a16="http://schemas.microsoft.com/office/drawing/2014/main" id="{F59DABA2-0A37-4D52-AE24-BEA3A1A844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80515" y="374921"/>
            <a:ext cx="4476522" cy="37238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de-DE" sz="2400" b="1" dirty="0">
                <a:solidFill>
                  <a:srgbClr val="AAD0E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ProPer– Technical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1DE538-6D1C-4BFE-9030-9319D032843F}"/>
              </a:ext>
            </a:extLst>
          </p:cNvPr>
          <p:cNvSpPr txBox="1"/>
          <p:nvPr/>
        </p:nvSpPr>
        <p:spPr>
          <a:xfrm>
            <a:off x="513183" y="2407418"/>
            <a:ext cx="43573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application that uses: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Angular 11</a:t>
            </a:r>
            <a:r>
              <a:rPr lang="en-US" dirty="0"/>
              <a:t> on client side (frontend)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JS on server side (backend)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MongoDB &amp; Mongoose (NoSQL DB) 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1808-39C2-4302-A6A4-A2C7B66FF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176" y="2062496"/>
            <a:ext cx="6287353" cy="4025670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CA6F187-4D02-4845-8A01-8352C2E76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5834" y="2372348"/>
            <a:ext cx="550401" cy="58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5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28">
            <a:extLst>
              <a:ext uri="{FF2B5EF4-FFF2-40B4-BE49-F238E27FC236}">
                <a16:creationId xmlns:a16="http://schemas.microsoft.com/office/drawing/2014/main" id="{F59DABA2-0A37-4D52-AE24-BEA3A1A844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3199" y="374921"/>
            <a:ext cx="4033837" cy="37238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de-DE" sz="2400" b="1" dirty="0">
                <a:solidFill>
                  <a:srgbClr val="AAD0E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ProPer – Logic Overview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2A148C1-D1D7-425A-82C9-E618407C2193}"/>
              </a:ext>
            </a:extLst>
          </p:cNvPr>
          <p:cNvGrpSpPr/>
          <p:nvPr/>
        </p:nvGrpSpPr>
        <p:grpSpPr>
          <a:xfrm>
            <a:off x="4936019" y="2257620"/>
            <a:ext cx="2009833" cy="1438125"/>
            <a:chOff x="0" y="368"/>
            <a:chExt cx="2009833" cy="143812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241DD1B-E869-4472-9019-DC727FD24124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C4DEEBB2-B1D1-4FAF-B805-62AB6F750A0A}"/>
                </a:ext>
              </a:extLst>
            </p:cNvPr>
            <p:cNvSpPr txBox="1"/>
            <p:nvPr/>
          </p:nvSpPr>
          <p:spPr>
            <a:xfrm>
              <a:off x="70203" y="381776"/>
              <a:ext cx="1869427" cy="9865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 err="1">
                  <a:latin typeface="Cambria" panose="02040503050406030204" pitchFamily="18" charset="0"/>
                </a:rPr>
                <a:t>Applies</a:t>
              </a:r>
              <a:r>
                <a:rPr lang="de-DE" sz="1600" kern="1200" dirty="0">
                  <a:latin typeface="Cambria" panose="02040503050406030204" pitchFamily="18" charset="0"/>
                </a:rPr>
                <a:t> </a:t>
              </a:r>
              <a:r>
                <a:rPr lang="de-DE" sz="1600" kern="1200" dirty="0" err="1">
                  <a:latin typeface="Cambria" panose="02040503050406030204" pitchFamily="18" charset="0"/>
                </a:rPr>
                <a:t>the</a:t>
              </a:r>
              <a:r>
                <a:rPr lang="de-DE" sz="1600" kern="1200" dirty="0">
                  <a:latin typeface="Cambria" panose="02040503050406030204" pitchFamily="18" charset="0"/>
                </a:rPr>
                <a:t> </a:t>
              </a:r>
              <a:r>
                <a:rPr lang="de-DE" sz="1600" kern="1200" dirty="0" err="1">
                  <a:latin typeface="Cambria" panose="02040503050406030204" pitchFamily="18" charset="0"/>
                </a:rPr>
                <a:t>four</a:t>
              </a:r>
              <a:endParaRPr lang="de-DE" sz="1600" dirty="0">
                <a:latin typeface="Cambria" panose="02040503050406030204" pitchFamily="18" charset="0"/>
              </a:endParaRP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dirty="0">
                  <a:latin typeface="Cambria" panose="02040503050406030204" pitchFamily="18" charset="0"/>
                </a:rPr>
                <a:t>CRUD </a:t>
              </a:r>
              <a:r>
                <a:rPr lang="de-DE" sz="1600" dirty="0" err="1">
                  <a:latin typeface="Cambria" panose="02040503050406030204" pitchFamily="18" charset="0"/>
                </a:rPr>
                <a:t>basic</a:t>
              </a:r>
              <a:r>
                <a:rPr lang="de-DE" sz="1600" dirty="0">
                  <a:latin typeface="Cambria" panose="02040503050406030204" pitchFamily="18" charset="0"/>
                </a:rPr>
                <a:t> </a:t>
              </a:r>
              <a:r>
                <a:rPr lang="de-DE" sz="1600" kern="1200" dirty="0" err="1">
                  <a:latin typeface="Cambria" panose="02040503050406030204" pitchFamily="18" charset="0"/>
                </a:rPr>
                <a:t>fu</a:t>
              </a:r>
              <a:r>
                <a:rPr lang="de-DE" sz="1600" dirty="0" err="1">
                  <a:latin typeface="Cambria" panose="02040503050406030204" pitchFamily="18" charset="0"/>
                </a:rPr>
                <a:t>nctions</a:t>
              </a:r>
              <a:r>
                <a:rPr lang="de-DE" sz="1600" dirty="0">
                  <a:latin typeface="Cambria" panose="02040503050406030204" pitchFamily="18" charset="0"/>
                </a:rPr>
                <a:t>. 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dirty="0"/>
                <a:t>(create, read, update, and delete)</a:t>
              </a:r>
              <a:endParaRPr lang="de-DE" sz="1100" dirty="0">
                <a:latin typeface="Cambria" panose="02040503050406030204" pitchFamily="18" charset="0"/>
              </a:endParaRP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600" kern="12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21FA0C-7531-495B-9152-9EC6D01D5C20}"/>
              </a:ext>
            </a:extLst>
          </p:cNvPr>
          <p:cNvGrpSpPr/>
          <p:nvPr/>
        </p:nvGrpSpPr>
        <p:grpSpPr>
          <a:xfrm>
            <a:off x="3002610" y="2257626"/>
            <a:ext cx="1869427" cy="1438125"/>
            <a:chOff x="2009833" y="368"/>
            <a:chExt cx="3014749" cy="1438125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757D7687-6A7A-4797-87B6-662A9F6E2AB2}"/>
                </a:ext>
              </a:extLst>
            </p:cNvPr>
            <p:cNvSpPr/>
            <p:nvPr/>
          </p:nvSpPr>
          <p:spPr>
            <a:xfrm>
              <a:off x="2009833" y="368"/>
              <a:ext cx="3014749" cy="1438125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Arrow: Right 4">
              <a:extLst>
                <a:ext uri="{FF2B5EF4-FFF2-40B4-BE49-F238E27FC236}">
                  <a16:creationId xmlns:a16="http://schemas.microsoft.com/office/drawing/2014/main" id="{21616BB2-0C3F-4361-9807-D61A9BBF9433}"/>
                </a:ext>
              </a:extLst>
            </p:cNvPr>
            <p:cNvSpPr txBox="1"/>
            <p:nvPr/>
          </p:nvSpPr>
          <p:spPr>
            <a:xfrm>
              <a:off x="2159104" y="491574"/>
              <a:ext cx="2291337" cy="4557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t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de-DE" sz="1400" kern="1200" dirty="0">
                  <a:latin typeface="Cambria" panose="02040503050406030204" pitchFamily="18" charset="0"/>
                </a:rPr>
                <a:t>Imports Excel files</a:t>
              </a:r>
            </a:p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de-DE" sz="1400" dirty="0">
                  <a:latin typeface="Cambria" panose="02040503050406030204" pitchFamily="18" charset="0"/>
                </a:rPr>
                <a:t>via client</a:t>
              </a:r>
              <a:endParaRPr lang="de-DE" sz="1400" kern="12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7136E5-F7C0-4ADD-A94A-2F67C719765A}"/>
              </a:ext>
            </a:extLst>
          </p:cNvPr>
          <p:cNvGrpSpPr/>
          <p:nvPr/>
        </p:nvGrpSpPr>
        <p:grpSpPr>
          <a:xfrm>
            <a:off x="3002610" y="3853155"/>
            <a:ext cx="1869427" cy="1438125"/>
            <a:chOff x="2009833" y="368"/>
            <a:chExt cx="3014749" cy="1438125"/>
          </a:xfrm>
        </p:grpSpPr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A2AA13BC-F66B-4487-B3EC-E2154F20F9A3}"/>
                </a:ext>
              </a:extLst>
            </p:cNvPr>
            <p:cNvSpPr/>
            <p:nvPr/>
          </p:nvSpPr>
          <p:spPr>
            <a:xfrm>
              <a:off x="2009833" y="368"/>
              <a:ext cx="3014749" cy="1438125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Arrow: Right 4">
              <a:extLst>
                <a:ext uri="{FF2B5EF4-FFF2-40B4-BE49-F238E27FC236}">
                  <a16:creationId xmlns:a16="http://schemas.microsoft.com/office/drawing/2014/main" id="{470F5FC4-F860-4EBF-A52C-7CB0A1702C6C}"/>
                </a:ext>
              </a:extLst>
            </p:cNvPr>
            <p:cNvSpPr txBox="1"/>
            <p:nvPr/>
          </p:nvSpPr>
          <p:spPr>
            <a:xfrm>
              <a:off x="2159104" y="538540"/>
              <a:ext cx="2291337" cy="4087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t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de-DE" sz="1400" kern="1200" dirty="0">
                  <a:latin typeface="Cambria" panose="02040503050406030204" pitchFamily="18" charset="0"/>
                </a:rPr>
                <a:t>Uses http requests via client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CDC2F17-BF18-46C6-9E80-532B9EDF1A2F}"/>
              </a:ext>
            </a:extLst>
          </p:cNvPr>
          <p:cNvGrpSpPr/>
          <p:nvPr/>
        </p:nvGrpSpPr>
        <p:grpSpPr>
          <a:xfrm>
            <a:off x="4936019" y="3853155"/>
            <a:ext cx="2009833" cy="1438125"/>
            <a:chOff x="0" y="368"/>
            <a:chExt cx="2009833" cy="143812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CD65D0F-3C9B-4BB1-80E9-15094097CF49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48908547-AADB-463A-9E78-2872ECB982D2}"/>
                </a:ext>
              </a:extLst>
            </p:cNvPr>
            <p:cNvSpPr txBox="1"/>
            <p:nvPr/>
          </p:nvSpPr>
          <p:spPr>
            <a:xfrm>
              <a:off x="70203" y="70571"/>
              <a:ext cx="1869427" cy="12977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/>
              <a:r>
                <a:rPr lang="en-US" sz="1600" dirty="0">
                  <a:latin typeface="Cambria" panose="02040503050406030204" pitchFamily="18" charset="0"/>
                </a:rPr>
                <a:t>Produces a variety of reports</a:t>
              </a:r>
              <a:endParaRPr lang="de-DE" sz="16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81F1D83-C89B-44CA-B452-11F7CF0610A1}"/>
              </a:ext>
            </a:extLst>
          </p:cNvPr>
          <p:cNvGrpSpPr/>
          <p:nvPr/>
        </p:nvGrpSpPr>
        <p:grpSpPr>
          <a:xfrm>
            <a:off x="7009834" y="2773548"/>
            <a:ext cx="1869427" cy="430986"/>
            <a:chOff x="2009833" y="368"/>
            <a:chExt cx="3014749" cy="1438125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7E9C2D41-0DC1-4E78-B0E5-94116F11E160}"/>
                </a:ext>
              </a:extLst>
            </p:cNvPr>
            <p:cNvSpPr/>
            <p:nvPr/>
          </p:nvSpPr>
          <p:spPr>
            <a:xfrm>
              <a:off x="2009833" y="368"/>
              <a:ext cx="3014749" cy="1438125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Arrow: Right 4">
              <a:extLst>
                <a:ext uri="{FF2B5EF4-FFF2-40B4-BE49-F238E27FC236}">
                  <a16:creationId xmlns:a16="http://schemas.microsoft.com/office/drawing/2014/main" id="{18F4F636-D2F7-4483-A939-4AB64910FDAE}"/>
                </a:ext>
              </a:extLst>
            </p:cNvPr>
            <p:cNvSpPr txBox="1"/>
            <p:nvPr/>
          </p:nvSpPr>
          <p:spPr>
            <a:xfrm>
              <a:off x="2159102" y="296701"/>
              <a:ext cx="2552438" cy="9028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t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de-DE" sz="1400" dirty="0">
                  <a:latin typeface="Cambria" panose="02040503050406030204" pitchFamily="18" charset="0"/>
                </a:rPr>
                <a:t>t</a:t>
              </a:r>
              <a:r>
                <a:rPr lang="de-DE" sz="1400" kern="1200" dirty="0">
                  <a:latin typeface="Cambria" panose="02040503050406030204" pitchFamily="18" charset="0"/>
                </a:rPr>
                <a:t>ables in html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00929C2-1A0D-40C1-BA84-52FB4584381C}"/>
              </a:ext>
            </a:extLst>
          </p:cNvPr>
          <p:cNvGrpSpPr/>
          <p:nvPr/>
        </p:nvGrpSpPr>
        <p:grpSpPr>
          <a:xfrm>
            <a:off x="7009834" y="4356724"/>
            <a:ext cx="1869427" cy="430986"/>
            <a:chOff x="2009833" y="368"/>
            <a:chExt cx="3014749" cy="1438125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FDBDEBAD-691A-4DB6-912A-B8966C347EEE}"/>
                </a:ext>
              </a:extLst>
            </p:cNvPr>
            <p:cNvSpPr/>
            <p:nvPr/>
          </p:nvSpPr>
          <p:spPr>
            <a:xfrm>
              <a:off x="2009833" y="368"/>
              <a:ext cx="3014749" cy="1438125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Arrow: Right 4">
              <a:extLst>
                <a:ext uri="{FF2B5EF4-FFF2-40B4-BE49-F238E27FC236}">
                  <a16:creationId xmlns:a16="http://schemas.microsoft.com/office/drawing/2014/main" id="{86A186D5-8985-4FD5-A5F2-9074F59C0878}"/>
                </a:ext>
              </a:extLst>
            </p:cNvPr>
            <p:cNvSpPr txBox="1"/>
            <p:nvPr/>
          </p:nvSpPr>
          <p:spPr>
            <a:xfrm>
              <a:off x="2159102" y="296702"/>
              <a:ext cx="2552441" cy="9028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t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de-DE" sz="1400" dirty="0">
                  <a:latin typeface="Cambria" panose="02040503050406030204" pitchFamily="18" charset="0"/>
                </a:rPr>
                <a:t>t</a:t>
              </a:r>
              <a:r>
                <a:rPr lang="de-DE" sz="1400" kern="1200" dirty="0">
                  <a:latin typeface="Cambria" panose="02040503050406030204" pitchFamily="18" charset="0"/>
                </a:rPr>
                <a:t>ables in excel files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914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B5BB-BA8A-4526-BA15-588080ED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374922"/>
            <a:ext cx="5761037" cy="427512"/>
          </a:xfrm>
        </p:spPr>
        <p:txBody>
          <a:bodyPr/>
          <a:lstStyle/>
          <a:p>
            <a:r>
              <a:rPr lang="de-DE" sz="2800" b="1" dirty="0">
                <a:solidFill>
                  <a:srgbClr val="AAD0E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ProPer– Development workflow</a:t>
            </a:r>
            <a:endParaRPr lang="en-US" dirty="0"/>
          </a:p>
        </p:txBody>
      </p:sp>
      <p:graphicFrame>
        <p:nvGraphicFramePr>
          <p:cNvPr id="7" name="Diagramm 4">
            <a:extLst>
              <a:ext uri="{FF2B5EF4-FFF2-40B4-BE49-F238E27FC236}">
                <a16:creationId xmlns:a16="http://schemas.microsoft.com/office/drawing/2014/main" id="{9853FAA2-B685-4132-9B50-299EDDB736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7764566"/>
              </p:ext>
            </p:extLst>
          </p:nvPr>
        </p:nvGraphicFramePr>
        <p:xfrm>
          <a:off x="891117" y="2111499"/>
          <a:ext cx="4865870" cy="328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6123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B5BB-BA8A-4526-BA15-588080ED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374922"/>
            <a:ext cx="5761037" cy="427512"/>
          </a:xfrm>
        </p:spPr>
        <p:txBody>
          <a:bodyPr/>
          <a:lstStyle/>
          <a:p>
            <a:r>
              <a:rPr lang="de-DE" sz="2800" b="1" dirty="0">
                <a:solidFill>
                  <a:srgbClr val="AAD0E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ProPer– Development workflow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8F41E-0DD5-7F4E-AC17-7EF27E67A2AB}"/>
              </a:ext>
            </a:extLst>
          </p:cNvPr>
          <p:cNvSpPr txBox="1"/>
          <p:nvPr/>
        </p:nvSpPr>
        <p:spPr>
          <a:xfrm>
            <a:off x="5326743" y="22787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R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3480F31-4C4D-8B46-B0D1-19A0624DBEDE}"/>
              </a:ext>
            </a:extLst>
          </p:cNvPr>
          <p:cNvGrpSpPr/>
          <p:nvPr/>
        </p:nvGrpSpPr>
        <p:grpSpPr>
          <a:xfrm>
            <a:off x="791528" y="2835271"/>
            <a:ext cx="2009833" cy="605304"/>
            <a:chOff x="0" y="368"/>
            <a:chExt cx="2009833" cy="1438125"/>
          </a:xfrm>
        </p:grpSpPr>
        <p:sp>
          <p:nvSpPr>
            <p:cNvPr id="32" name="Rectangle: Rounded Corners 7">
              <a:extLst>
                <a:ext uri="{FF2B5EF4-FFF2-40B4-BE49-F238E27FC236}">
                  <a16:creationId xmlns:a16="http://schemas.microsoft.com/office/drawing/2014/main" id="{ABE6DE72-B93C-4049-B05D-80C48140BA5E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ectangle: Rounded Corners 4">
              <a:extLst>
                <a:ext uri="{FF2B5EF4-FFF2-40B4-BE49-F238E27FC236}">
                  <a16:creationId xmlns:a16="http://schemas.microsoft.com/office/drawing/2014/main" id="{18C1D1FE-3468-7746-8D31-AA58611DCD02}"/>
                </a:ext>
              </a:extLst>
            </p:cNvPr>
            <p:cNvSpPr txBox="1"/>
            <p:nvPr/>
          </p:nvSpPr>
          <p:spPr>
            <a:xfrm>
              <a:off x="70203" y="92409"/>
              <a:ext cx="1869427" cy="12758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>
                  <a:latin typeface="Cambria" panose="02040503050406030204" pitchFamily="18" charset="0"/>
                </a:rPr>
                <a:t>User-Info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5770E1D-1B78-BE4C-82D9-AD9B3B011B00}"/>
              </a:ext>
            </a:extLst>
          </p:cNvPr>
          <p:cNvGrpSpPr/>
          <p:nvPr/>
        </p:nvGrpSpPr>
        <p:grpSpPr>
          <a:xfrm>
            <a:off x="917548" y="1637935"/>
            <a:ext cx="1755347" cy="1021715"/>
            <a:chOff x="0" y="368"/>
            <a:chExt cx="2009833" cy="1438125"/>
          </a:xfrm>
        </p:grpSpPr>
        <p:sp>
          <p:nvSpPr>
            <p:cNvPr id="20" name="Rectangle: Rounded Corners 16">
              <a:extLst>
                <a:ext uri="{FF2B5EF4-FFF2-40B4-BE49-F238E27FC236}">
                  <a16:creationId xmlns:a16="http://schemas.microsoft.com/office/drawing/2014/main" id="{AE4DD31E-AA7B-244D-B9CF-0455385B937E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EC01E0D1-5D7B-9043-B2FC-189B36F5C570}"/>
                </a:ext>
              </a:extLst>
            </p:cNvPr>
            <p:cNvSpPr txBox="1"/>
            <p:nvPr/>
          </p:nvSpPr>
          <p:spPr>
            <a:xfrm>
              <a:off x="70203" y="70571"/>
              <a:ext cx="1869427" cy="12977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/>
              <a:r>
                <a:rPr lang="en-US" sz="1600" dirty="0">
                  <a:latin typeface="Cambria" panose="02040503050406030204" pitchFamily="18" charset="0"/>
                </a:rPr>
                <a:t>PROPER</a:t>
              </a:r>
              <a:endParaRPr lang="de-DE" sz="16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81B5C32-87FA-EF40-8EE6-1998EE5E09F0}"/>
              </a:ext>
            </a:extLst>
          </p:cNvPr>
          <p:cNvGrpSpPr/>
          <p:nvPr/>
        </p:nvGrpSpPr>
        <p:grpSpPr>
          <a:xfrm>
            <a:off x="791528" y="3616196"/>
            <a:ext cx="2009833" cy="605304"/>
            <a:chOff x="0" y="368"/>
            <a:chExt cx="2009833" cy="1438125"/>
          </a:xfrm>
        </p:grpSpPr>
        <p:sp>
          <p:nvSpPr>
            <p:cNvPr id="23" name="Rectangle: Rounded Corners 7">
              <a:extLst>
                <a:ext uri="{FF2B5EF4-FFF2-40B4-BE49-F238E27FC236}">
                  <a16:creationId xmlns:a16="http://schemas.microsoft.com/office/drawing/2014/main" id="{F3241E8D-E545-FA4B-82B0-55A80638C2D1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7FF32D57-14A1-F24B-91B2-2A2CB81FB21B}"/>
                </a:ext>
              </a:extLst>
            </p:cNvPr>
            <p:cNvSpPr txBox="1"/>
            <p:nvPr/>
          </p:nvSpPr>
          <p:spPr>
            <a:xfrm>
              <a:off x="70203" y="92409"/>
              <a:ext cx="1869427" cy="12758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>
                  <a:latin typeface="Cambria" panose="02040503050406030204" pitchFamily="18" charset="0"/>
                </a:rPr>
                <a:t>Excel Import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84BD412-7E5A-2A48-8F61-9C89B49A166E}"/>
              </a:ext>
            </a:extLst>
          </p:cNvPr>
          <p:cNvGrpSpPr/>
          <p:nvPr/>
        </p:nvGrpSpPr>
        <p:grpSpPr>
          <a:xfrm>
            <a:off x="791528" y="4397123"/>
            <a:ext cx="2009833" cy="605304"/>
            <a:chOff x="0" y="368"/>
            <a:chExt cx="2009833" cy="1438125"/>
          </a:xfrm>
        </p:grpSpPr>
        <p:sp>
          <p:nvSpPr>
            <p:cNvPr id="41" name="Rectangle: Rounded Corners 7">
              <a:extLst>
                <a:ext uri="{FF2B5EF4-FFF2-40B4-BE49-F238E27FC236}">
                  <a16:creationId xmlns:a16="http://schemas.microsoft.com/office/drawing/2014/main" id="{E63EAA90-DC55-3545-811D-0C93B9FADCA8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angle: Rounded Corners 4">
              <a:extLst>
                <a:ext uri="{FF2B5EF4-FFF2-40B4-BE49-F238E27FC236}">
                  <a16:creationId xmlns:a16="http://schemas.microsoft.com/office/drawing/2014/main" id="{A9D083E3-C4F9-284A-BEE8-3E3A6007DFE6}"/>
                </a:ext>
              </a:extLst>
            </p:cNvPr>
            <p:cNvSpPr txBox="1"/>
            <p:nvPr/>
          </p:nvSpPr>
          <p:spPr>
            <a:xfrm>
              <a:off x="70203" y="92409"/>
              <a:ext cx="1869427" cy="12758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>
                  <a:latin typeface="Cambria" panose="02040503050406030204" pitchFamily="18" charset="0"/>
                </a:rPr>
                <a:t>Excel Export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960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B5BB-BA8A-4526-BA15-588080ED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374922"/>
            <a:ext cx="5761037" cy="427512"/>
          </a:xfrm>
        </p:spPr>
        <p:txBody>
          <a:bodyPr/>
          <a:lstStyle/>
          <a:p>
            <a:r>
              <a:rPr lang="de-DE" sz="2800" b="1" dirty="0">
                <a:solidFill>
                  <a:srgbClr val="AAD0E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ProPer– Development workflow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8F41E-0DD5-7F4E-AC17-7EF27E67A2AB}"/>
              </a:ext>
            </a:extLst>
          </p:cNvPr>
          <p:cNvSpPr txBox="1"/>
          <p:nvPr/>
        </p:nvSpPr>
        <p:spPr>
          <a:xfrm>
            <a:off x="5326743" y="22787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R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99F3393-0C06-5E4D-B077-D9EA31D7B13A}"/>
              </a:ext>
            </a:extLst>
          </p:cNvPr>
          <p:cNvGrpSpPr/>
          <p:nvPr/>
        </p:nvGrpSpPr>
        <p:grpSpPr>
          <a:xfrm rot="5400000">
            <a:off x="789752" y="3829687"/>
            <a:ext cx="1036521" cy="430986"/>
            <a:chOff x="2009833" y="368"/>
            <a:chExt cx="3014749" cy="1438125"/>
          </a:xfrm>
        </p:grpSpPr>
        <p:sp>
          <p:nvSpPr>
            <p:cNvPr id="26" name="Arrow: Right 19">
              <a:extLst>
                <a:ext uri="{FF2B5EF4-FFF2-40B4-BE49-F238E27FC236}">
                  <a16:creationId xmlns:a16="http://schemas.microsoft.com/office/drawing/2014/main" id="{BCB0621B-75F9-B64D-8125-703EC85E50A0}"/>
                </a:ext>
              </a:extLst>
            </p:cNvPr>
            <p:cNvSpPr/>
            <p:nvPr/>
          </p:nvSpPr>
          <p:spPr>
            <a:xfrm>
              <a:off x="2009833" y="368"/>
              <a:ext cx="3014749" cy="1438125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Arrow: Right 4">
              <a:extLst>
                <a:ext uri="{FF2B5EF4-FFF2-40B4-BE49-F238E27FC236}">
                  <a16:creationId xmlns:a16="http://schemas.microsoft.com/office/drawing/2014/main" id="{8C9AAA56-A032-2D42-92C8-A4AE98DA052B}"/>
                </a:ext>
              </a:extLst>
            </p:cNvPr>
            <p:cNvSpPr txBox="1"/>
            <p:nvPr/>
          </p:nvSpPr>
          <p:spPr>
            <a:xfrm>
              <a:off x="2159102" y="296701"/>
              <a:ext cx="2552438" cy="9028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t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de-DE" sz="1400" kern="12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D23919-614C-0E4F-9098-694F222EC881}"/>
              </a:ext>
            </a:extLst>
          </p:cNvPr>
          <p:cNvGrpSpPr/>
          <p:nvPr/>
        </p:nvGrpSpPr>
        <p:grpSpPr>
          <a:xfrm rot="5400000">
            <a:off x="1805814" y="3829687"/>
            <a:ext cx="1036521" cy="430986"/>
            <a:chOff x="2009833" y="368"/>
            <a:chExt cx="3014749" cy="1438125"/>
          </a:xfrm>
        </p:grpSpPr>
        <p:sp>
          <p:nvSpPr>
            <p:cNvPr id="29" name="Arrow: Right 19">
              <a:extLst>
                <a:ext uri="{FF2B5EF4-FFF2-40B4-BE49-F238E27FC236}">
                  <a16:creationId xmlns:a16="http://schemas.microsoft.com/office/drawing/2014/main" id="{67A05982-7388-3147-A2D9-7C2A97F0235B}"/>
                </a:ext>
              </a:extLst>
            </p:cNvPr>
            <p:cNvSpPr/>
            <p:nvPr/>
          </p:nvSpPr>
          <p:spPr>
            <a:xfrm>
              <a:off x="2009833" y="368"/>
              <a:ext cx="3014749" cy="1438125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Arrow: Right 4">
              <a:extLst>
                <a:ext uri="{FF2B5EF4-FFF2-40B4-BE49-F238E27FC236}">
                  <a16:creationId xmlns:a16="http://schemas.microsoft.com/office/drawing/2014/main" id="{7F59A94A-724F-2240-A5F4-43E27C688212}"/>
                </a:ext>
              </a:extLst>
            </p:cNvPr>
            <p:cNvSpPr txBox="1"/>
            <p:nvPr/>
          </p:nvSpPr>
          <p:spPr>
            <a:xfrm>
              <a:off x="2159102" y="296701"/>
              <a:ext cx="2552438" cy="9028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t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de-DE" sz="1400" kern="12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462CAEF-1B0C-CB43-97F6-851A244E85D4}"/>
              </a:ext>
            </a:extLst>
          </p:cNvPr>
          <p:cNvGrpSpPr/>
          <p:nvPr/>
        </p:nvGrpSpPr>
        <p:grpSpPr>
          <a:xfrm>
            <a:off x="1859825" y="4614762"/>
            <a:ext cx="928497" cy="605304"/>
            <a:chOff x="0" y="368"/>
            <a:chExt cx="2009833" cy="1438125"/>
          </a:xfrm>
          <a:solidFill>
            <a:schemeClr val="bg2"/>
          </a:solidFill>
        </p:grpSpPr>
        <p:sp>
          <p:nvSpPr>
            <p:cNvPr id="35" name="Rectangle: Rounded Corners 7">
              <a:extLst>
                <a:ext uri="{FF2B5EF4-FFF2-40B4-BE49-F238E27FC236}">
                  <a16:creationId xmlns:a16="http://schemas.microsoft.com/office/drawing/2014/main" id="{53FA2ED2-D565-BE4B-995B-ED5575F701C3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angle: Rounded Corners 4">
              <a:extLst>
                <a:ext uri="{FF2B5EF4-FFF2-40B4-BE49-F238E27FC236}">
                  <a16:creationId xmlns:a16="http://schemas.microsoft.com/office/drawing/2014/main" id="{2D455967-43D2-E244-99AD-9960AD4178E1}"/>
                </a:ext>
              </a:extLst>
            </p:cNvPr>
            <p:cNvSpPr txBox="1"/>
            <p:nvPr/>
          </p:nvSpPr>
          <p:spPr>
            <a:xfrm>
              <a:off x="70203" y="92409"/>
              <a:ext cx="1869427" cy="127588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>
                  <a:latin typeface="Cambria" panose="02040503050406030204" pitchFamily="18" charset="0"/>
                </a:rPr>
                <a:t>Info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1457FC4-C328-2F45-8092-DC7BB75BC866}"/>
              </a:ext>
            </a:extLst>
          </p:cNvPr>
          <p:cNvGrpSpPr/>
          <p:nvPr/>
        </p:nvGrpSpPr>
        <p:grpSpPr>
          <a:xfrm>
            <a:off x="837827" y="4614762"/>
            <a:ext cx="928497" cy="605304"/>
            <a:chOff x="0" y="368"/>
            <a:chExt cx="2009833" cy="1438125"/>
          </a:xfrm>
          <a:solidFill>
            <a:schemeClr val="bg2"/>
          </a:solidFill>
        </p:grpSpPr>
        <p:sp>
          <p:nvSpPr>
            <p:cNvPr id="38" name="Rectangle: Rounded Corners 7">
              <a:extLst>
                <a:ext uri="{FF2B5EF4-FFF2-40B4-BE49-F238E27FC236}">
                  <a16:creationId xmlns:a16="http://schemas.microsoft.com/office/drawing/2014/main" id="{91DCC7A6-3B8F-EC4D-864E-079792B2A593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ectangle: Rounded Corners 4">
              <a:extLst>
                <a:ext uri="{FF2B5EF4-FFF2-40B4-BE49-F238E27FC236}">
                  <a16:creationId xmlns:a16="http://schemas.microsoft.com/office/drawing/2014/main" id="{DD1F4D57-E751-F24F-8D1F-6C14A1C61167}"/>
                </a:ext>
              </a:extLst>
            </p:cNvPr>
            <p:cNvSpPr txBox="1"/>
            <p:nvPr/>
          </p:nvSpPr>
          <p:spPr>
            <a:xfrm>
              <a:off x="70203" y="92409"/>
              <a:ext cx="1869427" cy="127588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>
                  <a:latin typeface="Cambria" panose="02040503050406030204" pitchFamily="18" charset="0"/>
                </a:rPr>
                <a:t>User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542A114-3C4D-AE4D-88D2-DF14A7616F76}"/>
              </a:ext>
            </a:extLst>
          </p:cNvPr>
          <p:cNvGrpSpPr/>
          <p:nvPr/>
        </p:nvGrpSpPr>
        <p:grpSpPr>
          <a:xfrm>
            <a:off x="791528" y="2835271"/>
            <a:ext cx="2009833" cy="605304"/>
            <a:chOff x="0" y="368"/>
            <a:chExt cx="2009833" cy="1438125"/>
          </a:xfrm>
        </p:grpSpPr>
        <p:sp>
          <p:nvSpPr>
            <p:cNvPr id="41" name="Rectangle: Rounded Corners 7">
              <a:extLst>
                <a:ext uri="{FF2B5EF4-FFF2-40B4-BE49-F238E27FC236}">
                  <a16:creationId xmlns:a16="http://schemas.microsoft.com/office/drawing/2014/main" id="{A783754E-B9A3-5140-988D-39F88DBAFDF1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angle: Rounded Corners 4">
              <a:extLst>
                <a:ext uri="{FF2B5EF4-FFF2-40B4-BE49-F238E27FC236}">
                  <a16:creationId xmlns:a16="http://schemas.microsoft.com/office/drawing/2014/main" id="{8CC62B98-BEBF-6748-9607-52A89F17EF86}"/>
                </a:ext>
              </a:extLst>
            </p:cNvPr>
            <p:cNvSpPr txBox="1"/>
            <p:nvPr/>
          </p:nvSpPr>
          <p:spPr>
            <a:xfrm>
              <a:off x="70203" y="92409"/>
              <a:ext cx="1869427" cy="12758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>
                  <a:latin typeface="Cambria" panose="02040503050406030204" pitchFamily="18" charset="0"/>
                </a:rPr>
                <a:t>User-Info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650A283-A705-2246-B443-25BFBB5BD5AE}"/>
              </a:ext>
            </a:extLst>
          </p:cNvPr>
          <p:cNvGrpSpPr/>
          <p:nvPr/>
        </p:nvGrpSpPr>
        <p:grpSpPr>
          <a:xfrm>
            <a:off x="917548" y="1637935"/>
            <a:ext cx="1755347" cy="1021715"/>
            <a:chOff x="0" y="368"/>
            <a:chExt cx="2009833" cy="1438125"/>
          </a:xfrm>
        </p:grpSpPr>
        <p:sp>
          <p:nvSpPr>
            <p:cNvPr id="44" name="Rectangle: Rounded Corners 16">
              <a:extLst>
                <a:ext uri="{FF2B5EF4-FFF2-40B4-BE49-F238E27FC236}">
                  <a16:creationId xmlns:a16="http://schemas.microsoft.com/office/drawing/2014/main" id="{7F6F6332-3038-6D47-9E23-48FA8ED824AF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angle: Rounded Corners 4">
              <a:extLst>
                <a:ext uri="{FF2B5EF4-FFF2-40B4-BE49-F238E27FC236}">
                  <a16:creationId xmlns:a16="http://schemas.microsoft.com/office/drawing/2014/main" id="{51817B17-606A-CE4E-9710-E21EE39C1DD8}"/>
                </a:ext>
              </a:extLst>
            </p:cNvPr>
            <p:cNvSpPr txBox="1"/>
            <p:nvPr/>
          </p:nvSpPr>
          <p:spPr>
            <a:xfrm>
              <a:off x="70203" y="70571"/>
              <a:ext cx="1869427" cy="12977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/>
              <a:r>
                <a:rPr lang="en-US" sz="1600" dirty="0">
                  <a:latin typeface="Cambria" panose="02040503050406030204" pitchFamily="18" charset="0"/>
                </a:rPr>
                <a:t>PROPER</a:t>
              </a:r>
              <a:endParaRPr lang="de-DE" sz="1600" dirty="0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758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B5BB-BA8A-4526-BA15-588080ED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374922"/>
            <a:ext cx="5761037" cy="427512"/>
          </a:xfrm>
        </p:spPr>
        <p:txBody>
          <a:bodyPr/>
          <a:lstStyle/>
          <a:p>
            <a:r>
              <a:rPr lang="de-DE" sz="2800" b="1" dirty="0">
                <a:solidFill>
                  <a:srgbClr val="AAD0E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ProPer– Development workflow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8F41E-0DD5-7F4E-AC17-7EF27E67A2AB}"/>
              </a:ext>
            </a:extLst>
          </p:cNvPr>
          <p:cNvSpPr txBox="1"/>
          <p:nvPr/>
        </p:nvSpPr>
        <p:spPr>
          <a:xfrm>
            <a:off x="5326743" y="22787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R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1457FC4-C328-2F45-8092-DC7BB75BC866}"/>
              </a:ext>
            </a:extLst>
          </p:cNvPr>
          <p:cNvGrpSpPr/>
          <p:nvPr/>
        </p:nvGrpSpPr>
        <p:grpSpPr>
          <a:xfrm>
            <a:off x="825735" y="4614762"/>
            <a:ext cx="928497" cy="605304"/>
            <a:chOff x="0" y="368"/>
            <a:chExt cx="2009833" cy="1438125"/>
          </a:xfrm>
        </p:grpSpPr>
        <p:sp>
          <p:nvSpPr>
            <p:cNvPr id="38" name="Rectangle: Rounded Corners 7">
              <a:extLst>
                <a:ext uri="{FF2B5EF4-FFF2-40B4-BE49-F238E27FC236}">
                  <a16:creationId xmlns:a16="http://schemas.microsoft.com/office/drawing/2014/main" id="{91DCC7A6-3B8F-EC4D-864E-079792B2A593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ectangle: Rounded Corners 4">
              <a:extLst>
                <a:ext uri="{FF2B5EF4-FFF2-40B4-BE49-F238E27FC236}">
                  <a16:creationId xmlns:a16="http://schemas.microsoft.com/office/drawing/2014/main" id="{DD1F4D57-E751-F24F-8D1F-6C14A1C61167}"/>
                </a:ext>
              </a:extLst>
            </p:cNvPr>
            <p:cNvSpPr txBox="1"/>
            <p:nvPr/>
          </p:nvSpPr>
          <p:spPr>
            <a:xfrm>
              <a:off x="70203" y="92409"/>
              <a:ext cx="1869427" cy="12758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>
                  <a:latin typeface="Cambria" panose="02040503050406030204" pitchFamily="18" charset="0"/>
                </a:rPr>
                <a:t>User</a:t>
              </a:r>
            </a:p>
          </p:txBody>
        </p:sp>
      </p:grp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817D38-468F-F946-A15C-72EC18A5B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4" t="9274" r="49454" b="3921"/>
          <a:stretch/>
        </p:blipFill>
        <p:spPr>
          <a:xfrm>
            <a:off x="2971773" y="1747777"/>
            <a:ext cx="4644369" cy="400484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6BB157D-EB05-734C-A544-F80FC76961C8}"/>
              </a:ext>
            </a:extLst>
          </p:cNvPr>
          <p:cNvGrpSpPr/>
          <p:nvPr/>
        </p:nvGrpSpPr>
        <p:grpSpPr>
          <a:xfrm rot="5400000">
            <a:off x="789752" y="3829687"/>
            <a:ext cx="1036521" cy="430986"/>
            <a:chOff x="2009833" y="368"/>
            <a:chExt cx="3014749" cy="1438125"/>
          </a:xfrm>
        </p:grpSpPr>
        <p:sp>
          <p:nvSpPr>
            <p:cNvPr id="23" name="Arrow: Right 19">
              <a:extLst>
                <a:ext uri="{FF2B5EF4-FFF2-40B4-BE49-F238E27FC236}">
                  <a16:creationId xmlns:a16="http://schemas.microsoft.com/office/drawing/2014/main" id="{B318C23B-4D61-6145-9084-F5AB94E85844}"/>
                </a:ext>
              </a:extLst>
            </p:cNvPr>
            <p:cNvSpPr/>
            <p:nvPr/>
          </p:nvSpPr>
          <p:spPr>
            <a:xfrm>
              <a:off x="2009833" y="368"/>
              <a:ext cx="3014749" cy="1438125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Arrow: Right 4">
              <a:extLst>
                <a:ext uri="{FF2B5EF4-FFF2-40B4-BE49-F238E27FC236}">
                  <a16:creationId xmlns:a16="http://schemas.microsoft.com/office/drawing/2014/main" id="{C5919B0E-4F80-FB40-B6E9-4B13A3FF3607}"/>
                </a:ext>
              </a:extLst>
            </p:cNvPr>
            <p:cNvSpPr txBox="1"/>
            <p:nvPr/>
          </p:nvSpPr>
          <p:spPr>
            <a:xfrm>
              <a:off x="2159102" y="296701"/>
              <a:ext cx="2552438" cy="9028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t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de-DE" sz="1400" kern="12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19F5EE6-6AC1-F84D-82F8-56D7DA6AAA0E}"/>
              </a:ext>
            </a:extLst>
          </p:cNvPr>
          <p:cNvGrpSpPr/>
          <p:nvPr/>
        </p:nvGrpSpPr>
        <p:grpSpPr>
          <a:xfrm rot="5400000">
            <a:off x="1805814" y="3829687"/>
            <a:ext cx="1036521" cy="430986"/>
            <a:chOff x="2009833" y="368"/>
            <a:chExt cx="3014749" cy="1438125"/>
          </a:xfrm>
        </p:grpSpPr>
        <p:sp>
          <p:nvSpPr>
            <p:cNvPr id="41" name="Arrow: Right 19">
              <a:extLst>
                <a:ext uri="{FF2B5EF4-FFF2-40B4-BE49-F238E27FC236}">
                  <a16:creationId xmlns:a16="http://schemas.microsoft.com/office/drawing/2014/main" id="{8D8E6F61-E234-6D4A-9CC6-C6A1948297B4}"/>
                </a:ext>
              </a:extLst>
            </p:cNvPr>
            <p:cNvSpPr/>
            <p:nvPr/>
          </p:nvSpPr>
          <p:spPr>
            <a:xfrm>
              <a:off x="2009833" y="368"/>
              <a:ext cx="3014749" cy="1438125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Arrow: Right 4">
              <a:extLst>
                <a:ext uri="{FF2B5EF4-FFF2-40B4-BE49-F238E27FC236}">
                  <a16:creationId xmlns:a16="http://schemas.microsoft.com/office/drawing/2014/main" id="{40D4DC55-CC3F-C24F-AEC6-C1040419B67C}"/>
                </a:ext>
              </a:extLst>
            </p:cNvPr>
            <p:cNvSpPr txBox="1"/>
            <p:nvPr/>
          </p:nvSpPr>
          <p:spPr>
            <a:xfrm>
              <a:off x="2159102" y="296701"/>
              <a:ext cx="2552438" cy="9028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t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de-DE" sz="1400" kern="12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F5A3609-926F-944F-826A-DDA352B63B09}"/>
              </a:ext>
            </a:extLst>
          </p:cNvPr>
          <p:cNvGrpSpPr/>
          <p:nvPr/>
        </p:nvGrpSpPr>
        <p:grpSpPr>
          <a:xfrm>
            <a:off x="1859825" y="4614762"/>
            <a:ext cx="928497" cy="605304"/>
            <a:chOff x="0" y="368"/>
            <a:chExt cx="2009833" cy="1438125"/>
          </a:xfrm>
          <a:solidFill>
            <a:schemeClr val="bg2"/>
          </a:solidFill>
        </p:grpSpPr>
        <p:sp>
          <p:nvSpPr>
            <p:cNvPr id="44" name="Rectangle: Rounded Corners 7">
              <a:extLst>
                <a:ext uri="{FF2B5EF4-FFF2-40B4-BE49-F238E27FC236}">
                  <a16:creationId xmlns:a16="http://schemas.microsoft.com/office/drawing/2014/main" id="{447D6EBD-6D4F-E242-B138-D675BB676303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angle: Rounded Corners 4">
              <a:extLst>
                <a:ext uri="{FF2B5EF4-FFF2-40B4-BE49-F238E27FC236}">
                  <a16:creationId xmlns:a16="http://schemas.microsoft.com/office/drawing/2014/main" id="{6BEAB549-DB27-FB4B-862F-30CD35A75AE4}"/>
                </a:ext>
              </a:extLst>
            </p:cNvPr>
            <p:cNvSpPr txBox="1"/>
            <p:nvPr/>
          </p:nvSpPr>
          <p:spPr>
            <a:xfrm>
              <a:off x="70203" y="92409"/>
              <a:ext cx="1869427" cy="127588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>
                  <a:latin typeface="Cambria" panose="02040503050406030204" pitchFamily="18" charset="0"/>
                </a:rPr>
                <a:t>Info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5DC71D-955A-5247-A2EF-6D979C9AF04C}"/>
              </a:ext>
            </a:extLst>
          </p:cNvPr>
          <p:cNvGrpSpPr/>
          <p:nvPr/>
        </p:nvGrpSpPr>
        <p:grpSpPr>
          <a:xfrm>
            <a:off x="791528" y="2835271"/>
            <a:ext cx="2009833" cy="605304"/>
            <a:chOff x="0" y="368"/>
            <a:chExt cx="2009833" cy="1438125"/>
          </a:xfrm>
        </p:grpSpPr>
        <p:sp>
          <p:nvSpPr>
            <p:cNvPr id="50" name="Rectangle: Rounded Corners 7">
              <a:extLst>
                <a:ext uri="{FF2B5EF4-FFF2-40B4-BE49-F238E27FC236}">
                  <a16:creationId xmlns:a16="http://schemas.microsoft.com/office/drawing/2014/main" id="{252DF928-6974-AC43-9963-872CC01A3FB7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ectangle: Rounded Corners 4">
              <a:extLst>
                <a:ext uri="{FF2B5EF4-FFF2-40B4-BE49-F238E27FC236}">
                  <a16:creationId xmlns:a16="http://schemas.microsoft.com/office/drawing/2014/main" id="{1B95ECFA-7882-5C47-A1D8-522CE53E93D3}"/>
                </a:ext>
              </a:extLst>
            </p:cNvPr>
            <p:cNvSpPr txBox="1"/>
            <p:nvPr/>
          </p:nvSpPr>
          <p:spPr>
            <a:xfrm>
              <a:off x="70203" y="92409"/>
              <a:ext cx="1869427" cy="12758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>
                  <a:latin typeface="Cambria" panose="02040503050406030204" pitchFamily="18" charset="0"/>
                </a:rPr>
                <a:t>User-Info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32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B5BB-BA8A-4526-BA15-588080ED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374922"/>
            <a:ext cx="5761037" cy="427512"/>
          </a:xfrm>
        </p:spPr>
        <p:txBody>
          <a:bodyPr/>
          <a:lstStyle/>
          <a:p>
            <a:r>
              <a:rPr lang="de-DE" sz="2800" b="1" dirty="0">
                <a:solidFill>
                  <a:srgbClr val="AAD0E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ProPer– Development workflow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8F41E-0DD5-7F4E-AC17-7EF27E67A2AB}"/>
              </a:ext>
            </a:extLst>
          </p:cNvPr>
          <p:cNvSpPr txBox="1"/>
          <p:nvPr/>
        </p:nvSpPr>
        <p:spPr>
          <a:xfrm>
            <a:off x="5326743" y="22787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R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817D38-468F-F946-A15C-72EC18A5B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22" t="9524" r="-43" b="3168"/>
          <a:stretch/>
        </p:blipFill>
        <p:spPr>
          <a:xfrm>
            <a:off x="7523544" y="1759352"/>
            <a:ext cx="4560426" cy="4027989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9B494859-39AA-5641-B734-7763C4744845}"/>
              </a:ext>
            </a:extLst>
          </p:cNvPr>
          <p:cNvGrpSpPr/>
          <p:nvPr/>
        </p:nvGrpSpPr>
        <p:grpSpPr>
          <a:xfrm rot="5400000">
            <a:off x="789752" y="3829687"/>
            <a:ext cx="1036521" cy="430986"/>
            <a:chOff x="2009833" y="368"/>
            <a:chExt cx="3014749" cy="1438125"/>
          </a:xfrm>
        </p:grpSpPr>
        <p:sp>
          <p:nvSpPr>
            <p:cNvPr id="45" name="Arrow: Right 19">
              <a:extLst>
                <a:ext uri="{FF2B5EF4-FFF2-40B4-BE49-F238E27FC236}">
                  <a16:creationId xmlns:a16="http://schemas.microsoft.com/office/drawing/2014/main" id="{27A0F4D6-5484-DF4F-83E0-727DB05A56DD}"/>
                </a:ext>
              </a:extLst>
            </p:cNvPr>
            <p:cNvSpPr/>
            <p:nvPr/>
          </p:nvSpPr>
          <p:spPr>
            <a:xfrm>
              <a:off x="2009833" y="368"/>
              <a:ext cx="3014749" cy="1438125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57C6C0CC-78D1-BA4C-AF2B-480316FDA150}"/>
                </a:ext>
              </a:extLst>
            </p:cNvPr>
            <p:cNvSpPr txBox="1"/>
            <p:nvPr/>
          </p:nvSpPr>
          <p:spPr>
            <a:xfrm>
              <a:off x="2159102" y="296701"/>
              <a:ext cx="2552438" cy="9028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t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de-DE" sz="1400" kern="12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973C068-5C38-8149-B6B5-BDADC7815043}"/>
              </a:ext>
            </a:extLst>
          </p:cNvPr>
          <p:cNvGrpSpPr/>
          <p:nvPr/>
        </p:nvGrpSpPr>
        <p:grpSpPr>
          <a:xfrm rot="5400000">
            <a:off x="1805814" y="3829687"/>
            <a:ext cx="1036521" cy="430986"/>
            <a:chOff x="2009833" y="368"/>
            <a:chExt cx="3014749" cy="1438125"/>
          </a:xfrm>
        </p:grpSpPr>
        <p:sp>
          <p:nvSpPr>
            <p:cNvPr id="48" name="Arrow: Right 19">
              <a:extLst>
                <a:ext uri="{FF2B5EF4-FFF2-40B4-BE49-F238E27FC236}">
                  <a16:creationId xmlns:a16="http://schemas.microsoft.com/office/drawing/2014/main" id="{59EC856C-19EC-E84C-8050-B8580BFAC902}"/>
                </a:ext>
              </a:extLst>
            </p:cNvPr>
            <p:cNvSpPr/>
            <p:nvPr/>
          </p:nvSpPr>
          <p:spPr>
            <a:xfrm>
              <a:off x="2009833" y="368"/>
              <a:ext cx="3014749" cy="1438125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Arrow: Right 4">
              <a:extLst>
                <a:ext uri="{FF2B5EF4-FFF2-40B4-BE49-F238E27FC236}">
                  <a16:creationId xmlns:a16="http://schemas.microsoft.com/office/drawing/2014/main" id="{39DB4EEF-2037-7744-9034-7032CBA7FF70}"/>
                </a:ext>
              </a:extLst>
            </p:cNvPr>
            <p:cNvSpPr txBox="1"/>
            <p:nvPr/>
          </p:nvSpPr>
          <p:spPr>
            <a:xfrm>
              <a:off x="2159102" y="296701"/>
              <a:ext cx="2552438" cy="9028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t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de-DE" sz="1400" kern="12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ED24D21-322E-DB46-98F8-8963A44020CE}"/>
              </a:ext>
            </a:extLst>
          </p:cNvPr>
          <p:cNvGrpSpPr/>
          <p:nvPr/>
        </p:nvGrpSpPr>
        <p:grpSpPr>
          <a:xfrm>
            <a:off x="791528" y="2835271"/>
            <a:ext cx="2009833" cy="605304"/>
            <a:chOff x="0" y="368"/>
            <a:chExt cx="2009833" cy="1438125"/>
          </a:xfrm>
        </p:grpSpPr>
        <p:sp>
          <p:nvSpPr>
            <p:cNvPr id="54" name="Rectangle: Rounded Corners 7">
              <a:extLst>
                <a:ext uri="{FF2B5EF4-FFF2-40B4-BE49-F238E27FC236}">
                  <a16:creationId xmlns:a16="http://schemas.microsoft.com/office/drawing/2014/main" id="{CF9C6D4C-32B4-1244-B78A-D76E6849D2E8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Rectangle: Rounded Corners 4">
              <a:extLst>
                <a:ext uri="{FF2B5EF4-FFF2-40B4-BE49-F238E27FC236}">
                  <a16:creationId xmlns:a16="http://schemas.microsoft.com/office/drawing/2014/main" id="{B595D17C-7035-E74A-8330-1F00AB6341D4}"/>
                </a:ext>
              </a:extLst>
            </p:cNvPr>
            <p:cNvSpPr txBox="1"/>
            <p:nvPr/>
          </p:nvSpPr>
          <p:spPr>
            <a:xfrm>
              <a:off x="70203" y="92409"/>
              <a:ext cx="1869427" cy="12758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>
                  <a:latin typeface="Cambria" panose="02040503050406030204" pitchFamily="18" charset="0"/>
                </a:rPr>
                <a:t>User-Info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2A66557-F128-B243-AA81-5E3BE9E3D551}"/>
              </a:ext>
            </a:extLst>
          </p:cNvPr>
          <p:cNvGrpSpPr/>
          <p:nvPr/>
        </p:nvGrpSpPr>
        <p:grpSpPr>
          <a:xfrm>
            <a:off x="1857463" y="4614762"/>
            <a:ext cx="928497" cy="605304"/>
            <a:chOff x="0" y="368"/>
            <a:chExt cx="2009833" cy="1438125"/>
          </a:xfrm>
          <a:solidFill>
            <a:schemeClr val="accent1"/>
          </a:solidFill>
        </p:grpSpPr>
        <p:sp>
          <p:nvSpPr>
            <p:cNvPr id="57" name="Rectangle: Rounded Corners 7">
              <a:extLst>
                <a:ext uri="{FF2B5EF4-FFF2-40B4-BE49-F238E27FC236}">
                  <a16:creationId xmlns:a16="http://schemas.microsoft.com/office/drawing/2014/main" id="{0FCB5D30-7A4C-5349-94F7-2C2466183D94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Rectangle: Rounded Corners 4">
              <a:extLst>
                <a:ext uri="{FF2B5EF4-FFF2-40B4-BE49-F238E27FC236}">
                  <a16:creationId xmlns:a16="http://schemas.microsoft.com/office/drawing/2014/main" id="{6E71624B-B650-0842-B0BE-56BF73A9AFC1}"/>
                </a:ext>
              </a:extLst>
            </p:cNvPr>
            <p:cNvSpPr txBox="1"/>
            <p:nvPr/>
          </p:nvSpPr>
          <p:spPr>
            <a:xfrm>
              <a:off x="70203" y="92409"/>
              <a:ext cx="1869427" cy="127588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>
                  <a:latin typeface="Cambria" panose="02040503050406030204" pitchFamily="18" charset="0"/>
                </a:rPr>
                <a:t>Info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4DCB3B5-D386-0242-81BE-2E3A64AC649C}"/>
              </a:ext>
            </a:extLst>
          </p:cNvPr>
          <p:cNvGrpSpPr/>
          <p:nvPr/>
        </p:nvGrpSpPr>
        <p:grpSpPr>
          <a:xfrm>
            <a:off x="835465" y="4614762"/>
            <a:ext cx="928497" cy="605304"/>
            <a:chOff x="0" y="368"/>
            <a:chExt cx="2009833" cy="1438125"/>
          </a:xfrm>
          <a:solidFill>
            <a:schemeClr val="bg2"/>
          </a:solidFill>
        </p:grpSpPr>
        <p:sp>
          <p:nvSpPr>
            <p:cNvPr id="60" name="Rectangle: Rounded Corners 7">
              <a:extLst>
                <a:ext uri="{FF2B5EF4-FFF2-40B4-BE49-F238E27FC236}">
                  <a16:creationId xmlns:a16="http://schemas.microsoft.com/office/drawing/2014/main" id="{D0B09B74-755C-8847-AADF-DB541FC154E7}"/>
                </a:ext>
              </a:extLst>
            </p:cNvPr>
            <p:cNvSpPr/>
            <p:nvPr/>
          </p:nvSpPr>
          <p:spPr>
            <a:xfrm>
              <a:off x="0" y="368"/>
              <a:ext cx="2009833" cy="143812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Rectangle: Rounded Corners 4">
              <a:extLst>
                <a:ext uri="{FF2B5EF4-FFF2-40B4-BE49-F238E27FC236}">
                  <a16:creationId xmlns:a16="http://schemas.microsoft.com/office/drawing/2014/main" id="{38363546-BD51-A245-B64D-E4C27838D42C}"/>
                </a:ext>
              </a:extLst>
            </p:cNvPr>
            <p:cNvSpPr txBox="1"/>
            <p:nvPr/>
          </p:nvSpPr>
          <p:spPr>
            <a:xfrm>
              <a:off x="70203" y="92409"/>
              <a:ext cx="1869427" cy="127588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>
                  <a:latin typeface="Cambria" panose="02040503050406030204" pitchFamily="18" charset="0"/>
                </a:rPr>
                <a:t>User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2030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300</Words>
  <Application>Microsoft Macintosh PowerPoint</Application>
  <PresentationFormat>Widescreen</PresentationFormat>
  <Paragraphs>117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</vt:lpstr>
      <vt:lpstr>Century</vt:lpstr>
      <vt:lpstr>Office</vt:lpstr>
      <vt:lpstr>PowerPoint Presentation</vt:lpstr>
      <vt:lpstr>PowerPoint Presentation</vt:lpstr>
      <vt:lpstr>ProPer– Technical Overview</vt:lpstr>
      <vt:lpstr>ProPer – Logic Overview</vt:lpstr>
      <vt:lpstr>ProPer– Development workflow</vt:lpstr>
      <vt:lpstr>ProPer– Development workflow</vt:lpstr>
      <vt:lpstr>ProPer– Development workflow</vt:lpstr>
      <vt:lpstr>ProPer– Development workflow</vt:lpstr>
      <vt:lpstr>ProPer– Development workflow</vt:lpstr>
      <vt:lpstr>ProPer– Development workflow</vt:lpstr>
      <vt:lpstr>ProPer– Development workflow</vt:lpstr>
      <vt:lpstr>ProPer– Development workflow</vt:lpstr>
      <vt:lpstr>ProPer– Development workflow</vt:lpstr>
      <vt:lpstr>ProPer– Development workflow</vt:lpstr>
      <vt:lpstr>ProPer– Development workflow</vt:lpstr>
      <vt:lpstr>ProPer– Development workflow</vt:lpstr>
      <vt:lpstr>ProPer– Development workflow</vt:lpstr>
      <vt:lpstr>ProPer– Development workflow</vt:lpstr>
      <vt:lpstr>ProPer– Development workflow</vt:lpstr>
      <vt:lpstr>ProPer– Development workflow</vt:lpstr>
      <vt:lpstr>ProPer– Development workflow</vt:lpstr>
      <vt:lpstr>ProPer– Development workflow</vt:lpstr>
      <vt:lpstr>ProPer– Development workflow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Ralf Lampl</dc:creator>
  <cp:lastModifiedBy>ALEXANDROS FILIOS</cp:lastModifiedBy>
  <cp:revision>319</cp:revision>
  <dcterms:created xsi:type="dcterms:W3CDTF">2020-05-06T07:15:49Z</dcterms:created>
  <dcterms:modified xsi:type="dcterms:W3CDTF">2021-04-26T10:56:09Z</dcterms:modified>
</cp:coreProperties>
</file>