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6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6A232-C0C1-41F1-B65D-A3E4E1111872}" type="datetimeFigureOut">
              <a:rPr lang="en-US" smtClean="0"/>
              <a:t>9/28/2015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834B5-3248-44A9-96B9-E4FDFF7A9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173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6A232-C0C1-41F1-B65D-A3E4E1111872}" type="datetimeFigureOut">
              <a:rPr lang="en-US" smtClean="0"/>
              <a:t>9/28/2015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834B5-3248-44A9-96B9-E4FDFF7A9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823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6A232-C0C1-41F1-B65D-A3E4E1111872}" type="datetimeFigureOut">
              <a:rPr lang="en-US" smtClean="0"/>
              <a:t>9/28/2015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834B5-3248-44A9-96B9-E4FDFF7A9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777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6A232-C0C1-41F1-B65D-A3E4E1111872}" type="datetimeFigureOut">
              <a:rPr lang="en-US" smtClean="0"/>
              <a:t>9/28/2015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834B5-3248-44A9-96B9-E4FDFF7A9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52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6A232-C0C1-41F1-B65D-A3E4E1111872}" type="datetimeFigureOut">
              <a:rPr lang="en-US" smtClean="0"/>
              <a:t>9/28/2015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834B5-3248-44A9-96B9-E4FDFF7A9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932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6A232-C0C1-41F1-B65D-A3E4E1111872}" type="datetimeFigureOut">
              <a:rPr lang="en-US" smtClean="0"/>
              <a:t>9/28/2015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834B5-3248-44A9-96B9-E4FDFF7A9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361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6A232-C0C1-41F1-B65D-A3E4E1111872}" type="datetimeFigureOut">
              <a:rPr lang="en-US" smtClean="0"/>
              <a:t>9/28/2015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834B5-3248-44A9-96B9-E4FDFF7A9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408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6A232-C0C1-41F1-B65D-A3E4E1111872}" type="datetimeFigureOut">
              <a:rPr lang="en-US" smtClean="0"/>
              <a:t>9/28/2015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834B5-3248-44A9-96B9-E4FDFF7A9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123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6A232-C0C1-41F1-B65D-A3E4E1111872}" type="datetimeFigureOut">
              <a:rPr lang="en-US" smtClean="0"/>
              <a:t>9/28/2015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834B5-3248-44A9-96B9-E4FDFF7A9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624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6A232-C0C1-41F1-B65D-A3E4E1111872}" type="datetimeFigureOut">
              <a:rPr lang="en-US" smtClean="0"/>
              <a:t>9/28/2015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834B5-3248-44A9-96B9-E4FDFF7A9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737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6A232-C0C1-41F1-B65D-A3E4E1111872}" type="datetimeFigureOut">
              <a:rPr lang="en-US" smtClean="0"/>
              <a:t>9/28/2015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834B5-3248-44A9-96B9-E4FDFF7A9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175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86A232-C0C1-41F1-B65D-A3E4E1111872}" type="datetimeFigureOut">
              <a:rPr lang="en-US" smtClean="0"/>
              <a:t>9/28/2015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A834B5-3248-44A9-96B9-E4FDFF7A9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160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2469823" y="2469822"/>
            <a:ext cx="1271831" cy="10180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840" y="2498102"/>
            <a:ext cx="989815" cy="98981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1317" y="1678060"/>
            <a:ext cx="4852837" cy="301168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4021" y="3806024"/>
            <a:ext cx="3384222" cy="2232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01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Liang Li</dc:creator>
  <cp:lastModifiedBy>Liang Li</cp:lastModifiedBy>
  <cp:revision>3</cp:revision>
  <dcterms:created xsi:type="dcterms:W3CDTF">2015-09-29T05:16:52Z</dcterms:created>
  <dcterms:modified xsi:type="dcterms:W3CDTF">2015-09-29T05:44:58Z</dcterms:modified>
</cp:coreProperties>
</file>