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9" d="100"/>
          <a:sy n="79" d="100"/>
        </p:scale>
        <p:origin x="-78" y="-6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직사각형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8668CEF-82E3-4E55-AE00-2CC849C48C8D}" type="datetimeFigureOut">
              <a:rPr lang="ko-KR" altLang="en-US" smtClean="0"/>
              <a:t>2017-07-03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7575198F-DE19-4FE9-BA70-CF6D86524818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1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1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1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1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1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1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1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&#46972;&#51592;&#48288;&#47532;ip:8080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UV4L installation for Raspberry Pi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curl http://www.linux-projects.org/listing/uv4l_repo/lrkey.asc |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apt-key add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–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jessie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버전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 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nano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/etc/apt/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sources.list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에 추가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endParaRPr lang="fr-FR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fr-FR" altLang="ko-KR" sz="2400" dirty="0" smtClean="0">
                <a:latin typeface="HY견명조" pitchFamily="18" charset="-127"/>
                <a:ea typeface="HY견명조" pitchFamily="18" charset="-127"/>
              </a:rPr>
              <a:t>(deb </a:t>
            </a:r>
            <a:r>
              <a:rPr lang="fr-FR" altLang="ko-KR" sz="2400" dirty="0" smtClean="0">
                <a:latin typeface="HY견명조" pitchFamily="18" charset="-127"/>
                <a:ea typeface="HY견명조" pitchFamily="18" charset="-127"/>
              </a:rPr>
              <a:t>http://www.linux-projects.org/listing/uv4l_repo/raspbian/ jessie </a:t>
            </a:r>
            <a:r>
              <a:rPr lang="fr-FR" altLang="ko-KR" sz="2400" dirty="0" smtClean="0">
                <a:latin typeface="HY견명조" pitchFamily="18" charset="-127"/>
                <a:ea typeface="HY견명조" pitchFamily="18" charset="-127"/>
              </a:rPr>
              <a:t>main)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apt-get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update</a:t>
            </a: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sources.list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에 추가 후 업데이트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)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apt-get install uv4l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uv4l-raspicam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apt-get install uv4l-raspicam-extras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service uv4l_raspicam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restart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드라이버 설정 변경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변경 불필요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)</a:t>
            </a: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nano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/etc/uv4l/uv4l-raspicam.conf)</a:t>
            </a: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error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발생 시 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카메라 연결 확인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, GPU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할당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128MB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이상으로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raspi-config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rpi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-update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명령어 도움말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-&gt;$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man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</a:t>
            </a: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-&gt;$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man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uv4l-raspicam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드라이버 수동설정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-&gt;$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 --driver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raspicam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--auto-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video_nr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--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width 640 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--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height 480 --encoding jpeg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카메라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JPEG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스냅샷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dd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if=/dev/video0 of=snapshot.jpeg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bs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=11M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count=1</a:t>
            </a: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만약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설치 과정에서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/dev/video 0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번 이후의 디바이스파일이 생성된다면 그 숫자를 가진 파일을 사용한다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)</a:t>
            </a: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프로세스 종료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 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pkill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uv4l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(for server)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apt-get install uv4l-server uv4l-uvc uv4l-xscreen uv4l-mjpegstream uv4l-dummy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uv4l-raspidisp</a:t>
            </a: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apt-get install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uv4l-webrtc</a:t>
            </a: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라즈베리파이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2, 3)</a:t>
            </a: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sudo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apt-get install uv4l-demos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 </a:t>
            </a:r>
            <a:r>
              <a:rPr lang="ko-KR" altLang="en-US" dirty="0" smtClean="0"/>
              <a:t>설치</a:t>
            </a:r>
            <a:r>
              <a:rPr lang="en-US" altLang="ko-KR" dirty="0" smtClean="0"/>
              <a:t>(for server)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$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openssl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genrsa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-out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selfsign.key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2048 &amp;&amp;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openssl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req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-new -x509 -key </a:t>
            </a:r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selfsign.key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  -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out selfsign.crt -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sha256</a:t>
            </a: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주소창에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 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  <a:hlinkClick r:id="rId2"/>
              </a:rPr>
              <a:t>http://</a:t>
            </a:r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  <a:hlinkClick r:id="rId2"/>
              </a:rPr>
              <a:t>라즈베리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  <a:hlinkClick r:id="rId2"/>
              </a:rPr>
              <a:t>IP:8080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포트번호는 설정에서 변경 가능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)</a:t>
            </a: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UV4L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영상이 느리다면 </a:t>
            </a:r>
            <a:r>
              <a:rPr lang="en-US" altLang="ko-KR" sz="2800" dirty="0" smtClean="0">
                <a:latin typeface="HY견명조" pitchFamily="18" charset="-127"/>
                <a:ea typeface="HY견명조" pitchFamily="18" charset="-127"/>
              </a:rPr>
              <a:t>uv4l </a:t>
            </a:r>
            <a:r>
              <a:rPr lang="ko-KR" altLang="en-US" sz="2800" dirty="0" smtClean="0">
                <a:latin typeface="HY견명조" pitchFamily="18" charset="-127"/>
                <a:ea typeface="HY견명조" pitchFamily="18" charset="-127"/>
              </a:rPr>
              <a:t>페이지에서 설정 변경</a:t>
            </a:r>
            <a:endParaRPr lang="en-US" altLang="ko-KR" sz="28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 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크기 변경 및 밝기 조절 등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r>
              <a:rPr lang="en-US" altLang="ko-KR" sz="2400" dirty="0" err="1" smtClean="0">
                <a:latin typeface="HY견명조" pitchFamily="18" charset="-127"/>
                <a:ea typeface="HY견명조" pitchFamily="18" charset="-127"/>
              </a:rPr>
              <a:t>webiOPi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와 연동 위한 영상 소스</a:t>
            </a:r>
            <a:endParaRPr lang="en-US" altLang="ko-KR" sz="2400" dirty="0" smtClean="0">
              <a:latin typeface="HY견명조" pitchFamily="18" charset="-127"/>
              <a:ea typeface="HY견명조" pitchFamily="18" charset="-127"/>
            </a:endParaRPr>
          </a:p>
          <a:p>
            <a:pPr>
              <a:buNone/>
            </a:pP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-&gt; </a:t>
            </a:r>
            <a:r>
              <a:rPr lang="ko-KR" altLang="en-US" sz="2400" dirty="0" err="1" smtClean="0">
                <a:latin typeface="HY견명조" pitchFamily="18" charset="-127"/>
                <a:ea typeface="HY견명조" pitchFamily="18" charset="-127"/>
              </a:rPr>
              <a:t>스트리밍</a:t>
            </a:r>
            <a:r>
              <a:rPr lang="ko-KR" altLang="en-US" sz="2400" dirty="0" smtClean="0">
                <a:latin typeface="HY견명조" pitchFamily="18" charset="-127"/>
                <a:ea typeface="HY견명조" pitchFamily="18" charset="-127"/>
              </a:rPr>
              <a:t> 주소 그대로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(ex </a:t>
            </a:r>
            <a:r>
              <a:rPr lang="en-US" altLang="ko-KR" sz="2000" dirty="0" smtClean="0">
                <a:latin typeface="HY견명조" pitchFamily="18" charset="-127"/>
                <a:ea typeface="HY견명조" pitchFamily="18" charset="-127"/>
              </a:rPr>
              <a:t>192.168.xx.x:8080/stream</a:t>
            </a:r>
            <a:r>
              <a:rPr lang="en-US" altLang="ko-KR" sz="2400" dirty="0" smtClean="0">
                <a:latin typeface="HY견명조" pitchFamily="18" charset="-127"/>
                <a:ea typeface="HY견명조" pitchFamily="18" charset="-127"/>
              </a:rPr>
              <a:t>)</a:t>
            </a:r>
          </a:p>
          <a:p>
            <a:pPr>
              <a:buNone/>
            </a:pPr>
            <a:endParaRPr lang="ko-KR" altLang="en-US" sz="2400" dirty="0">
              <a:latin typeface="HY견명조" pitchFamily="18" charset="-127"/>
              <a:ea typeface="HY견명조" pitchFamily="18" charset="-127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모듈">
  <a:themeElements>
    <a:clrScheme name="모듈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모듈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모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61</TotalTime>
  <Words>265</Words>
  <Application>Microsoft Office PowerPoint</Application>
  <PresentationFormat>화면 슬라이드 쇼(4:3)</PresentationFormat>
  <Paragraphs>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모듈</vt:lpstr>
      <vt:lpstr>UV4L installation for Raspberry Pi</vt:lpstr>
      <vt:lpstr>UV4L 설치</vt:lpstr>
      <vt:lpstr>UV4L 설치</vt:lpstr>
      <vt:lpstr>UV4L 설치</vt:lpstr>
      <vt:lpstr>UV4L 설치</vt:lpstr>
      <vt:lpstr>UV4L 설치</vt:lpstr>
      <vt:lpstr>UV4L 설치(for server)</vt:lpstr>
      <vt:lpstr>UV4L 설치(for server)</vt:lpstr>
      <vt:lpstr>UV4L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UV4L installation for Raspberry Pi</dc:title>
  <dc:creator>Heo Junho</dc:creator>
  <cp:lastModifiedBy>Heo Junho</cp:lastModifiedBy>
  <cp:revision>7</cp:revision>
  <dcterms:created xsi:type="dcterms:W3CDTF">2017-07-02T18:45:08Z</dcterms:created>
  <dcterms:modified xsi:type="dcterms:W3CDTF">2017-07-02T19:47:01Z</dcterms:modified>
</cp:coreProperties>
</file>