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62" r:id="rId6"/>
    <p:sldId id="263" r:id="rId7"/>
    <p:sldId id="264" r:id="rId8"/>
    <p:sldId id="265" r:id="rId9"/>
    <p:sldId id="261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2FC0A32-D802-431A-A460-EABB5537B61D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331EF5B-8534-45EB-B8EB-A247CA940D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ko-KR" dirty="0" err="1" smtClean="0"/>
              <a:t>openCV</a:t>
            </a:r>
            <a:r>
              <a:rPr lang="en-US" altLang="ko-KR" dirty="0" smtClean="0"/>
              <a:t> + Qt5 +Raspberry </a:t>
            </a:r>
            <a:r>
              <a:rPr lang="en-US" altLang="ko-KR" dirty="0" smtClean="0"/>
              <a:t>pi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</a:rPr>
              <a:t>광운대학교</a:t>
            </a:r>
            <a: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</a:rPr>
              <a:t>허준</a:t>
            </a:r>
            <a:r>
              <a:rPr lang="ko-KR" altLang="en-US" sz="1800" dirty="0" smtClean="0">
                <a:solidFill>
                  <a:schemeClr val="tx1">
                    <a:lumMod val="95000"/>
                  </a:schemeClr>
                </a:solidFill>
              </a:rPr>
              <a:t>호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simple form </a:t>
            </a:r>
            <a:r>
              <a:rPr lang="en-US" altLang="ko-KR" dirty="0" smtClean="0"/>
              <a:t>of image processing </a:t>
            </a:r>
            <a:r>
              <a:rPr lang="en-US" altLang="ko-KR" dirty="0" smtClean="0"/>
              <a:t>with Pi camera on Qt widget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https://</a:t>
            </a:r>
            <a:r>
              <a:rPr lang="en-US" altLang="ko-KR" sz="2800" dirty="0" smtClean="0"/>
              <a:t>github.com/cedricve/raspicam</a:t>
            </a:r>
          </a:p>
          <a:p>
            <a:pPr>
              <a:buNone/>
            </a:pPr>
            <a:r>
              <a:rPr lang="en-US" altLang="ko-KR" sz="2800" dirty="0" smtClean="0"/>
              <a:t>       - </a:t>
            </a:r>
            <a:r>
              <a:rPr lang="ko-KR" altLang="en-US" sz="2800" dirty="0" smtClean="0"/>
              <a:t>라이브러리 소스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https://</a:t>
            </a:r>
            <a:r>
              <a:rPr lang="en-US" altLang="ko-KR" sz="2800" dirty="0" smtClean="0"/>
              <a:t>www.youtube.com/watch?v=0ONxIy8itRA</a:t>
            </a:r>
          </a:p>
          <a:p>
            <a:pPr>
              <a:buNone/>
            </a:pPr>
            <a:r>
              <a:rPr lang="en-US" altLang="ko-KR" sz="2800" dirty="0" smtClean="0"/>
              <a:t>      - </a:t>
            </a:r>
            <a:r>
              <a:rPr lang="ko-KR" altLang="en-US" sz="2800" dirty="0" err="1" smtClean="0"/>
              <a:t>위젯</a:t>
            </a:r>
            <a:r>
              <a:rPr lang="ko-KR" altLang="en-US" sz="2800" dirty="0" smtClean="0"/>
              <a:t> 형식 참조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link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Libraries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5345832"/>
            <a:ext cx="8352928" cy="96348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.pro</a:t>
            </a:r>
            <a:r>
              <a:rPr lang="ko-KR" altLang="en-US" sz="2800" dirty="0" smtClean="0"/>
              <a:t>파일에 라이브러리 </a:t>
            </a:r>
            <a:r>
              <a:rPr lang="ko-KR" altLang="en-US" sz="2800" dirty="0" err="1" smtClean="0"/>
              <a:t>디렉토리와</a:t>
            </a:r>
            <a:r>
              <a:rPr lang="ko-KR" altLang="en-US" sz="2800" dirty="0" smtClean="0"/>
              <a:t> 항목들을 추가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5508104" cy="362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Raspicam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19256" cy="347585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https://github.com/cedricve/raspicam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다운로드 후 </a:t>
            </a:r>
            <a:r>
              <a:rPr lang="ko-KR" altLang="en-US" sz="2800" dirty="0" err="1" smtClean="0"/>
              <a:t>빌드</a:t>
            </a:r>
            <a:r>
              <a:rPr lang="en-US" altLang="ko-KR" sz="2800" dirty="0" smtClean="0"/>
              <a:t>(~$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clone http://....)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파이카메라에 </a:t>
            </a:r>
            <a:r>
              <a:rPr lang="en-US" altLang="ko-KR" sz="2800" dirty="0" err="1" smtClean="0"/>
              <a:t>openCV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함수들을 사용하기 위해 </a:t>
            </a:r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raspicam_cv.h</a:t>
            </a:r>
            <a:r>
              <a:rPr lang="en-US" altLang="ko-KR" sz="2800" dirty="0" smtClean="0"/>
              <a:t>&gt;</a:t>
            </a:r>
            <a:r>
              <a:rPr lang="ko-KR" altLang="en-US" sz="2800" dirty="0" smtClean="0"/>
              <a:t>가 필요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869160"/>
            <a:ext cx="85725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2120" y="2852936"/>
            <a:ext cx="3034680" cy="35478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  &lt;</a:t>
            </a:r>
            <a:r>
              <a:rPr lang="ko-KR" altLang="en-US" sz="1800" dirty="0" smtClean="0"/>
              <a:t>이름을 위와 같이 변경</a:t>
            </a:r>
            <a:r>
              <a:rPr lang="en-US" altLang="ko-KR" sz="1800" dirty="0" smtClean="0"/>
              <a:t>&gt;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동영상 재생 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QLabel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정지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재생 버튼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QPushButton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RGB</a:t>
            </a:r>
            <a:r>
              <a:rPr lang="ko-KR" altLang="en-US" sz="1800" dirty="0" smtClean="0"/>
              <a:t>값 출력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QPlainTextEdit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772816"/>
            <a:ext cx="3024336" cy="100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5256584" cy="411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dialog.h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000" dirty="0" smtClean="0"/>
              <a:t>#include &lt;</a:t>
            </a:r>
            <a:r>
              <a:rPr lang="en-US" altLang="ko-KR" sz="1000" dirty="0" err="1" smtClean="0"/>
              <a:t>QDialog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#include &lt;</a:t>
            </a:r>
            <a:r>
              <a:rPr lang="en-US" altLang="ko-KR" sz="1000" dirty="0" err="1" smtClean="0"/>
              <a:t>iostream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#include &lt;</a:t>
            </a:r>
            <a:r>
              <a:rPr lang="en-US" altLang="ko-KR" sz="1000" dirty="0" err="1" smtClean="0"/>
              <a:t>raspicam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raspicam_cv.h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#include &lt;opencv2/opencv.hpp&gt;</a:t>
            </a:r>
          </a:p>
          <a:p>
            <a:r>
              <a:rPr lang="en-US" altLang="ko-KR" sz="1000" dirty="0" smtClean="0"/>
              <a:t>#include &lt;opencv2/core/core.hpp&gt;</a:t>
            </a:r>
          </a:p>
          <a:p>
            <a:r>
              <a:rPr lang="en-US" altLang="ko-KR" sz="1000" dirty="0" smtClean="0"/>
              <a:t>#include &lt;opencv2/</a:t>
            </a:r>
            <a:r>
              <a:rPr lang="en-US" altLang="ko-KR" sz="1000" dirty="0" err="1" smtClean="0"/>
              <a:t>highgui</a:t>
            </a:r>
            <a:r>
              <a:rPr lang="en-US" altLang="ko-KR" sz="1000" dirty="0" smtClean="0"/>
              <a:t>/highgui.hpp&gt;</a:t>
            </a:r>
          </a:p>
          <a:p>
            <a:r>
              <a:rPr lang="en-US" altLang="ko-KR" sz="1000" dirty="0" smtClean="0"/>
              <a:t>#include &lt;opencv2/features2d/features2d.hpp&gt;</a:t>
            </a:r>
          </a:p>
          <a:p>
            <a:r>
              <a:rPr lang="en-US" altLang="ko-KR" sz="1000" dirty="0" smtClean="0"/>
              <a:t>#include &lt;opencv2/shape.hpp&gt;</a:t>
            </a:r>
          </a:p>
          <a:p>
            <a:r>
              <a:rPr lang="en-US" altLang="ko-KR" sz="1000" dirty="0" smtClean="0"/>
              <a:t>#include &lt;opencv2/</a:t>
            </a:r>
            <a:r>
              <a:rPr lang="en-US" altLang="ko-KR" sz="1000" dirty="0" err="1" smtClean="0"/>
              <a:t>imgproc</a:t>
            </a:r>
            <a:r>
              <a:rPr lang="en-US" altLang="ko-KR" sz="1000" dirty="0" smtClean="0"/>
              <a:t>/imgproc.hpp&gt;</a:t>
            </a:r>
          </a:p>
          <a:p>
            <a:r>
              <a:rPr lang="en-US" altLang="ko-KR" sz="1000" dirty="0" smtClean="0"/>
              <a:t>#include &lt;opencv2/imgproc.hpp&gt;</a:t>
            </a:r>
          </a:p>
          <a:p>
            <a:r>
              <a:rPr lang="en-US" altLang="ko-KR" sz="1000" dirty="0" smtClean="0"/>
              <a:t>namespace </a:t>
            </a:r>
            <a:r>
              <a:rPr lang="en-US" altLang="ko-KR" sz="1000" dirty="0" err="1" smtClean="0"/>
              <a:t>Ui</a:t>
            </a:r>
            <a:r>
              <a:rPr lang="en-US" altLang="ko-KR" sz="1000" dirty="0" smtClean="0"/>
              <a:t> {class Dialog;}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class Dialog : public </a:t>
            </a:r>
            <a:r>
              <a:rPr lang="en-US" altLang="ko-KR" sz="1000" dirty="0" err="1" smtClean="0"/>
              <a:t>QDialog</a:t>
            </a:r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    Q_OBJECT</a:t>
            </a:r>
          </a:p>
          <a:p>
            <a:r>
              <a:rPr lang="en-US" altLang="ko-KR" sz="1000" dirty="0" smtClean="0"/>
              <a:t>public:</a:t>
            </a:r>
          </a:p>
          <a:p>
            <a:r>
              <a:rPr lang="en-US" altLang="ko-KR" sz="1000" dirty="0" smtClean="0"/>
              <a:t>    explicit Dialog(</a:t>
            </a:r>
            <a:r>
              <a:rPr lang="en-US" altLang="ko-KR" sz="1000" dirty="0" err="1" smtClean="0"/>
              <a:t>QWidget</a:t>
            </a:r>
            <a:r>
              <a:rPr lang="en-US" altLang="ko-KR" sz="1000" dirty="0" smtClean="0"/>
              <a:t> *parent = 0);</a:t>
            </a:r>
          </a:p>
          <a:p>
            <a:r>
              <a:rPr lang="en-US" altLang="ko-KR" sz="1000" dirty="0" smtClean="0"/>
              <a:t>    ~Dialog();</a:t>
            </a:r>
          </a:p>
          <a:p>
            <a:r>
              <a:rPr lang="en-US" altLang="ko-KR" sz="1000" dirty="0" smtClean="0"/>
              <a:t>public slots:</a:t>
            </a:r>
          </a:p>
          <a:p>
            <a:r>
              <a:rPr lang="en-US" altLang="ko-KR" sz="1000" dirty="0" smtClean="0"/>
              <a:t>    void </a:t>
            </a:r>
            <a:r>
              <a:rPr lang="en-US" altLang="ko-KR" sz="1000" dirty="0" err="1" smtClean="0"/>
              <a:t>processFrameAndUpdateGUI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private slots:</a:t>
            </a:r>
          </a:p>
          <a:p>
            <a:r>
              <a:rPr lang="en-US" altLang="ko-KR" sz="1000" dirty="0" smtClean="0"/>
              <a:t>    void </a:t>
            </a:r>
            <a:r>
              <a:rPr lang="en-US" altLang="ko-KR" sz="1000" dirty="0" err="1" smtClean="0"/>
              <a:t>on_playCameraButton_clicked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private:</a:t>
            </a:r>
          </a:p>
          <a:p>
            <a:r>
              <a:rPr lang="en-US" altLang="ko-KR" sz="1000" dirty="0" smtClean="0"/>
              <a:t>    </a:t>
            </a:r>
            <a:r>
              <a:rPr lang="en-US" altLang="ko-KR" sz="1000" dirty="0" err="1" smtClean="0"/>
              <a:t>Ui</a:t>
            </a:r>
            <a:r>
              <a:rPr lang="en-US" altLang="ko-KR" sz="1000" dirty="0" smtClean="0"/>
              <a:t>::Dialog *</a:t>
            </a:r>
            <a:r>
              <a:rPr lang="en-US" altLang="ko-KR" sz="1000" dirty="0" err="1" smtClean="0"/>
              <a:t>ui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    </a:t>
            </a:r>
            <a:r>
              <a:rPr lang="en-US" altLang="ko-KR" sz="1000" dirty="0" err="1" smtClean="0"/>
              <a:t>raspicam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RaspiCam_Cv</a:t>
            </a:r>
            <a:r>
              <a:rPr lang="en-US" altLang="ko-KR" sz="1000" dirty="0" smtClean="0"/>
              <a:t> Camera;</a:t>
            </a:r>
          </a:p>
          <a:p>
            <a:r>
              <a:rPr lang="en-US" altLang="ko-KR" sz="1000" dirty="0" smtClean="0"/>
              <a:t>    </a:t>
            </a:r>
            <a:r>
              <a:rPr lang="en-US" altLang="ko-KR" sz="1000" dirty="0" err="1" smtClean="0"/>
              <a:t>cv</a:t>
            </a:r>
            <a:r>
              <a:rPr lang="en-US" altLang="ko-KR" sz="1000" dirty="0" smtClean="0"/>
              <a:t>::Mat image;</a:t>
            </a:r>
          </a:p>
          <a:p>
            <a:r>
              <a:rPr lang="en-US" altLang="ko-KR" sz="1000" dirty="0" smtClean="0"/>
              <a:t>    </a:t>
            </a:r>
            <a:r>
              <a:rPr lang="en-US" altLang="ko-KR" sz="1000" dirty="0" err="1" smtClean="0"/>
              <a:t>QImage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qimgOrinigal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    </a:t>
            </a:r>
            <a:r>
              <a:rPr lang="en-US" altLang="ko-KR" sz="1000" dirty="0" err="1" smtClean="0"/>
              <a:t>QTimer</a:t>
            </a:r>
            <a:r>
              <a:rPr lang="en-US" altLang="ko-KR" sz="1000" dirty="0" smtClean="0"/>
              <a:t>* </a:t>
            </a:r>
            <a:r>
              <a:rPr lang="en-US" altLang="ko-KR" sz="1000" dirty="0" err="1" smtClean="0"/>
              <a:t>tmrTimer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};</a:t>
            </a:r>
          </a:p>
          <a:p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dialog.cpp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#include "</a:t>
            </a:r>
            <a:r>
              <a:rPr lang="en-US" altLang="ko-KR" dirty="0" err="1" smtClean="0"/>
              <a:t>dialog.h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#include "</a:t>
            </a:r>
            <a:r>
              <a:rPr lang="en-US" altLang="ko-KR" dirty="0" err="1" smtClean="0"/>
              <a:t>ui_dialog.h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QtCore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#define ROI_LEN 10</a:t>
            </a:r>
          </a:p>
          <a:p>
            <a:r>
              <a:rPr lang="en-US" altLang="ko-KR" dirty="0" smtClean="0"/>
              <a:t>#define ROI_START_X 300</a:t>
            </a:r>
          </a:p>
          <a:p>
            <a:r>
              <a:rPr lang="en-US" altLang="ko-KR" dirty="0" smtClean="0"/>
              <a:t>#define ROI_START_Y 200</a:t>
            </a:r>
          </a:p>
          <a:p>
            <a:r>
              <a:rPr lang="en-US" altLang="ko-KR" dirty="0" smtClean="0"/>
              <a:t>Dialog::Dialog(</a:t>
            </a:r>
            <a:r>
              <a:rPr lang="en-US" altLang="ko-KR" dirty="0" err="1" smtClean="0"/>
              <a:t>QWidget</a:t>
            </a:r>
            <a:r>
              <a:rPr lang="en-US" altLang="ko-KR" dirty="0" smtClean="0"/>
              <a:t> *parent)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QDialog</a:t>
            </a:r>
            <a:r>
              <a:rPr lang="en-US" altLang="ko-KR" dirty="0" smtClean="0"/>
              <a:t>(parent),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::Dialog)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setupUi</a:t>
            </a:r>
            <a:r>
              <a:rPr lang="en-US" altLang="ko-KR" dirty="0" smtClean="0"/>
              <a:t>(this);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Camera.set</a:t>
            </a:r>
            <a:r>
              <a:rPr lang="en-US" altLang="ko-KR" dirty="0" smtClean="0"/>
              <a:t>(CV_CAP_PROP_FORMAT, CV_8UC3);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Camera.set</a:t>
            </a:r>
            <a:r>
              <a:rPr lang="en-US" altLang="ko-KR" dirty="0" smtClean="0"/>
              <a:t>(CV_CAP_PROP_FRAME_WIDTH, 640);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Camera.set</a:t>
            </a:r>
            <a:r>
              <a:rPr lang="en-US" altLang="ko-KR" dirty="0" smtClean="0"/>
              <a:t>(CV_CAP_PROP_FRAME_HEIGHT, 480);</a:t>
            </a:r>
          </a:p>
          <a:p>
            <a:r>
              <a:rPr lang="en-US" altLang="ko-KR" dirty="0" smtClean="0"/>
              <a:t>    //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delay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)(1000/</a:t>
            </a:r>
            <a:r>
              <a:rPr lang="en-US" altLang="ko-KR" dirty="0" err="1" smtClean="0"/>
              <a:t>Camera.get</a:t>
            </a:r>
            <a:r>
              <a:rPr lang="en-US" altLang="ko-KR" dirty="0" smtClean="0"/>
              <a:t>(CV_CAP_PROP_FPS));</a:t>
            </a:r>
          </a:p>
          <a:p>
            <a:r>
              <a:rPr lang="en-US" altLang="ko-KR" dirty="0" smtClean="0"/>
              <a:t>    if(!</a:t>
            </a:r>
            <a:r>
              <a:rPr lang="en-US" altLang="ko-KR" dirty="0" err="1" smtClean="0"/>
              <a:t>Camera.open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    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plainTextEdit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appendPlainText</a:t>
            </a:r>
            <a:r>
              <a:rPr lang="en-US" altLang="ko-KR" dirty="0" smtClean="0"/>
              <a:t>("error : </a:t>
            </a:r>
            <a:r>
              <a:rPr lang="en-US" altLang="ko-KR" dirty="0" err="1" smtClean="0"/>
              <a:t>Picam</a:t>
            </a:r>
            <a:r>
              <a:rPr lang="en-US" altLang="ko-KR" dirty="0" smtClean="0"/>
              <a:t> not accessed successfully");</a:t>
            </a:r>
          </a:p>
          <a:p>
            <a:r>
              <a:rPr lang="en-US" altLang="ko-KR" dirty="0" smtClean="0"/>
              <a:t>        return;</a:t>
            </a:r>
          </a:p>
          <a:p>
            <a:r>
              <a:rPr lang="en-US" altLang="ko-KR" dirty="0" smtClean="0"/>
              <a:t>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tmrTimer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QTimer</a:t>
            </a:r>
            <a:r>
              <a:rPr lang="en-US" altLang="ko-KR" dirty="0" smtClean="0"/>
              <a:t>(this);</a:t>
            </a:r>
          </a:p>
          <a:p>
            <a:r>
              <a:rPr lang="en-US" altLang="ko-KR" dirty="0" smtClean="0"/>
              <a:t>    connect(</a:t>
            </a:r>
            <a:r>
              <a:rPr lang="en-US" altLang="ko-KR" dirty="0" err="1" smtClean="0"/>
              <a:t>tmrTimer</a:t>
            </a:r>
            <a:r>
              <a:rPr lang="en-US" altLang="ko-KR" dirty="0" smtClean="0"/>
              <a:t>, SIGNAL(timeout()), this, SLOT(</a:t>
            </a:r>
            <a:r>
              <a:rPr lang="en-US" altLang="ko-KR" dirty="0" err="1" smtClean="0"/>
              <a:t>processFrameAndUpdateGUI</a:t>
            </a:r>
            <a:r>
              <a:rPr lang="en-US" altLang="ko-KR" dirty="0" smtClean="0"/>
              <a:t>()));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tmrTimer</a:t>
            </a:r>
            <a:r>
              <a:rPr lang="en-US" altLang="ko-KR" dirty="0" smtClean="0"/>
              <a:t>-&gt;start(20);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Dialog::~Dialog()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delete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dialog.cpp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void Dialog::</a:t>
            </a:r>
            <a:r>
              <a:rPr lang="en-US" altLang="ko-KR" dirty="0" err="1" smtClean="0"/>
              <a:t>on_playCameraButton_clicked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if(</a:t>
            </a:r>
            <a:r>
              <a:rPr lang="en-US" altLang="ko-KR" dirty="0" err="1" smtClean="0"/>
              <a:t>tmrTimer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isActive</a:t>
            </a:r>
            <a:r>
              <a:rPr lang="en-US" altLang="ko-KR" dirty="0" smtClean="0"/>
              <a:t>()==true)</a:t>
            </a:r>
          </a:p>
          <a:p>
            <a:r>
              <a:rPr lang="en-US" altLang="ko-KR" dirty="0" smtClean="0"/>
              <a:t>    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tmrTimer</a:t>
            </a:r>
            <a:r>
              <a:rPr lang="en-US" altLang="ko-KR" dirty="0" smtClean="0"/>
              <a:t>-&gt;stop();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playCameraButton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setText</a:t>
            </a:r>
            <a:r>
              <a:rPr lang="en-US" altLang="ko-KR" dirty="0" smtClean="0"/>
              <a:t>("resume");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    else</a:t>
            </a:r>
          </a:p>
          <a:p>
            <a:r>
              <a:rPr lang="en-US" altLang="ko-KR" dirty="0" smtClean="0"/>
              <a:t>    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tmrTimer</a:t>
            </a:r>
            <a:r>
              <a:rPr lang="en-US" altLang="ko-KR" dirty="0" smtClean="0"/>
              <a:t>-&gt;start(20);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playCameraButton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setText</a:t>
            </a:r>
            <a:r>
              <a:rPr lang="en-US" altLang="ko-KR" dirty="0" smtClean="0"/>
              <a:t>("pause");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Dialog::</a:t>
            </a:r>
            <a:r>
              <a:rPr lang="en-US" altLang="ko-KR" dirty="0" err="1" smtClean="0"/>
              <a:t>processFrameAndUpdateGUI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Camera.grab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Camera.retrieve</a:t>
            </a:r>
            <a:r>
              <a:rPr lang="en-US" altLang="ko-KR" dirty="0" smtClean="0"/>
              <a:t>(image);</a:t>
            </a:r>
          </a:p>
          <a:p>
            <a:r>
              <a:rPr lang="en-US" altLang="ko-KR" dirty="0" smtClean="0"/>
              <a:t>    if(</a:t>
            </a:r>
            <a:r>
              <a:rPr lang="en-US" altLang="ko-KR" dirty="0" err="1" smtClean="0"/>
              <a:t>image.empty</a:t>
            </a:r>
            <a:r>
              <a:rPr lang="en-US" altLang="ko-KR" dirty="0" smtClean="0"/>
              <a:t>() == true)</a:t>
            </a:r>
          </a:p>
          <a:p>
            <a:r>
              <a:rPr lang="en-US" altLang="ko-KR" dirty="0" smtClean="0"/>
              <a:t>        return;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::Vec3b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blueSum</a:t>
            </a:r>
            <a:r>
              <a:rPr lang="en-US" altLang="ko-KR" dirty="0" smtClean="0"/>
              <a:t>=0;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redSum</a:t>
            </a:r>
            <a:r>
              <a:rPr lang="en-US" altLang="ko-KR" dirty="0" smtClean="0"/>
              <a:t>=0;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greenSum</a:t>
            </a:r>
            <a:r>
              <a:rPr lang="en-US" altLang="ko-KR" dirty="0" smtClean="0"/>
              <a:t>=0;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blueAv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redAv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greenAv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(315, 235, 10, 10);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::Scalar color(0, 255, 255);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::rectangle(image, </a:t>
            </a:r>
            <a:r>
              <a:rPr lang="en-US" altLang="ko-KR" dirty="0" err="1" smtClean="0"/>
              <a:t>roi</a:t>
            </a:r>
            <a:r>
              <a:rPr lang="en-US" altLang="ko-KR" dirty="0" smtClean="0"/>
              <a:t>, color, 2);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::Point </a:t>
            </a:r>
            <a:r>
              <a:rPr lang="en-US" altLang="ko-KR" dirty="0" err="1" smtClean="0"/>
              <a:t>roi_point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roi_point.x</a:t>
            </a:r>
            <a:r>
              <a:rPr lang="en-US" altLang="ko-KR" dirty="0" smtClean="0"/>
              <a:t> = 320;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roi_point.y</a:t>
            </a:r>
            <a:r>
              <a:rPr lang="en-US" altLang="ko-KR" dirty="0" smtClean="0"/>
              <a:t> = 240;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image.at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::Vec3b&gt;(</a:t>
            </a:r>
            <a:r>
              <a:rPr lang="en-US" altLang="ko-KR" dirty="0" err="1" smtClean="0"/>
              <a:t>roi_point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 = rgb.val[2];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 = rgb.val[1];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 = rgb.val[0];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plainTextEdit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appendPlainText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QString</a:t>
            </a:r>
            <a:r>
              <a:rPr lang="en-US" altLang="ko-KR" dirty="0" smtClean="0"/>
              <a:t>("Red average : ")+</a:t>
            </a:r>
            <a:r>
              <a:rPr lang="en-US" altLang="ko-KR" dirty="0" err="1" smtClean="0"/>
              <a:t>QString</a:t>
            </a:r>
            <a:r>
              <a:rPr lang="en-US" altLang="ko-KR" dirty="0" smtClean="0"/>
              <a:t>::number(r).</a:t>
            </a:r>
            <a:r>
              <a:rPr lang="en-US" altLang="ko-KR" dirty="0" err="1" smtClean="0"/>
              <a:t>rightJustified</a:t>
            </a:r>
            <a:r>
              <a:rPr lang="en-US" altLang="ko-KR" dirty="0" smtClean="0"/>
              <a:t>(4, ' ')</a:t>
            </a:r>
          </a:p>
          <a:p>
            <a:r>
              <a:rPr lang="en-US" altLang="ko-KR" dirty="0" smtClean="0"/>
              <a:t>                                       +</a:t>
            </a:r>
            <a:r>
              <a:rPr lang="en-US" altLang="ko-KR" dirty="0" err="1" smtClean="0"/>
              <a:t>QString</a:t>
            </a:r>
            <a:r>
              <a:rPr lang="en-US" altLang="ko-KR" dirty="0" smtClean="0"/>
              <a:t>("Green average : ")+</a:t>
            </a:r>
            <a:r>
              <a:rPr lang="en-US" altLang="ko-KR" dirty="0" err="1" smtClean="0"/>
              <a:t>QString</a:t>
            </a:r>
            <a:r>
              <a:rPr lang="en-US" altLang="ko-KR" dirty="0" smtClean="0"/>
              <a:t>::number(g).</a:t>
            </a:r>
            <a:r>
              <a:rPr lang="en-US" altLang="ko-KR" dirty="0" err="1" smtClean="0"/>
              <a:t>rightJustified</a:t>
            </a:r>
            <a:r>
              <a:rPr lang="en-US" altLang="ko-KR" dirty="0" smtClean="0"/>
              <a:t>(4, ' ')</a:t>
            </a:r>
          </a:p>
          <a:p>
            <a:r>
              <a:rPr lang="en-US" altLang="ko-KR" dirty="0" smtClean="0"/>
              <a:t>                                       +</a:t>
            </a:r>
            <a:r>
              <a:rPr lang="en-US" altLang="ko-KR" dirty="0" err="1" smtClean="0"/>
              <a:t>QString</a:t>
            </a:r>
            <a:r>
              <a:rPr lang="en-US" altLang="ko-KR" dirty="0" smtClean="0"/>
              <a:t>("Blue average : ")+</a:t>
            </a:r>
            <a:r>
              <a:rPr lang="en-US" altLang="ko-KR" dirty="0" err="1" smtClean="0"/>
              <a:t>QString</a:t>
            </a:r>
            <a:r>
              <a:rPr lang="en-US" altLang="ko-KR" dirty="0" smtClean="0"/>
              <a:t>::number(b).</a:t>
            </a:r>
            <a:r>
              <a:rPr lang="en-US" altLang="ko-KR" dirty="0" err="1" smtClean="0"/>
              <a:t>rightJustified</a:t>
            </a:r>
            <a:r>
              <a:rPr lang="en-US" altLang="ko-KR" dirty="0" smtClean="0"/>
              <a:t>(4, ' '));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cvtColor</a:t>
            </a:r>
            <a:r>
              <a:rPr lang="en-US" altLang="ko-KR" dirty="0" smtClean="0"/>
              <a:t>(image, image, CV_BGR2RGB);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QImage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qimgOriginal</a:t>
            </a:r>
            <a:r>
              <a:rPr lang="en-US" altLang="ko-KR" dirty="0" smtClean="0"/>
              <a:t>((</a:t>
            </a:r>
            <a:r>
              <a:rPr lang="en-US" altLang="ko-KR" dirty="0" err="1" smtClean="0"/>
              <a:t>uchar</a:t>
            </a:r>
            <a:r>
              <a:rPr lang="en-US" altLang="ko-KR" dirty="0" smtClean="0"/>
              <a:t>*)</a:t>
            </a:r>
            <a:r>
              <a:rPr lang="en-US" altLang="ko-KR" dirty="0" err="1" smtClean="0"/>
              <a:t>image.data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image.cols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image.rows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image.step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QImage</a:t>
            </a:r>
            <a:r>
              <a:rPr lang="en-US" altLang="ko-KR" dirty="0" smtClean="0"/>
              <a:t>::Format_RGB888);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VideoLabel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setPixmap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QPixmap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fromImage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qimgOriginal</a:t>
            </a:r>
            <a:r>
              <a:rPr lang="en-US" altLang="ko-KR" dirty="0" smtClean="0"/>
              <a:t>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#include "</a:t>
            </a:r>
            <a:r>
              <a:rPr lang="en-US" altLang="ko-KR" sz="1800" dirty="0" err="1" smtClean="0"/>
              <a:t>dialog.h</a:t>
            </a:r>
            <a:r>
              <a:rPr lang="en-US" altLang="ko-KR" sz="1800" dirty="0" smtClean="0"/>
              <a:t>"</a:t>
            </a:r>
          </a:p>
          <a:p>
            <a:r>
              <a:rPr lang="en-US" altLang="ko-KR" sz="1800" dirty="0" smtClean="0"/>
              <a:t>#include &lt;</a:t>
            </a:r>
            <a:r>
              <a:rPr lang="en-US" altLang="ko-KR" sz="1800" dirty="0" err="1" smtClean="0"/>
              <a:t>QApplication</a:t>
            </a:r>
            <a:r>
              <a:rPr lang="en-US" altLang="ko-KR" sz="1800" dirty="0" smtClean="0"/>
              <a:t>&gt;</a:t>
            </a:r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argc</a:t>
            </a:r>
            <a:r>
              <a:rPr lang="en-US" altLang="ko-KR" sz="1800" dirty="0" smtClean="0"/>
              <a:t>, char *</a:t>
            </a:r>
            <a:r>
              <a:rPr lang="en-US" altLang="ko-KR" sz="1800" dirty="0" err="1" smtClean="0"/>
              <a:t>argv</a:t>
            </a:r>
            <a:r>
              <a:rPr lang="en-US" altLang="ko-KR" sz="1800" dirty="0" smtClean="0"/>
              <a:t>[])</a:t>
            </a:r>
          </a:p>
          <a:p>
            <a:r>
              <a:rPr lang="en-US" altLang="ko-KR" sz="1800" dirty="0" smtClean="0"/>
              <a:t>{</a:t>
            </a:r>
          </a:p>
          <a:p>
            <a:r>
              <a:rPr lang="en-US" altLang="ko-KR" sz="1800" dirty="0" smtClean="0"/>
              <a:t>    </a:t>
            </a:r>
            <a:r>
              <a:rPr lang="en-US" altLang="ko-KR" sz="1800" dirty="0" err="1" smtClean="0"/>
              <a:t>QApplication</a:t>
            </a:r>
            <a:r>
              <a:rPr lang="en-US" altLang="ko-KR" sz="1800" dirty="0" smtClean="0"/>
              <a:t> a(</a:t>
            </a:r>
            <a:r>
              <a:rPr lang="en-US" altLang="ko-KR" sz="1800" dirty="0" err="1" smtClean="0"/>
              <a:t>argc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argv</a:t>
            </a:r>
            <a:r>
              <a:rPr lang="en-US" altLang="ko-KR" sz="1800" dirty="0" smtClean="0"/>
              <a:t>);</a:t>
            </a:r>
          </a:p>
          <a:p>
            <a:r>
              <a:rPr lang="en-US" altLang="ko-KR" sz="1800" dirty="0" smtClean="0"/>
              <a:t>    Dialog w;</a:t>
            </a:r>
          </a:p>
          <a:p>
            <a:r>
              <a:rPr lang="en-US" altLang="ko-KR" sz="1800" dirty="0" smtClean="0"/>
              <a:t>    </a:t>
            </a:r>
            <a:r>
              <a:rPr lang="en-US" altLang="ko-KR" sz="1800" dirty="0" err="1" smtClean="0"/>
              <a:t>w.show</a:t>
            </a:r>
            <a:r>
              <a:rPr lang="en-US" altLang="ko-KR" sz="1800" dirty="0" smtClean="0"/>
              <a:t>();</a:t>
            </a:r>
          </a:p>
          <a:p>
            <a:r>
              <a:rPr lang="en-US" altLang="ko-KR" sz="1800" dirty="0" smtClean="0"/>
              <a:t>    return </a:t>
            </a:r>
            <a:r>
              <a:rPr lang="en-US" altLang="ko-KR" sz="1800" dirty="0" err="1" smtClean="0"/>
              <a:t>a.exec</a:t>
            </a:r>
            <a:r>
              <a:rPr lang="en-US" altLang="ko-KR" sz="1800" dirty="0" smtClean="0"/>
              <a:t>();</a:t>
            </a:r>
          </a:p>
          <a:p>
            <a:r>
              <a:rPr lang="en-US" altLang="ko-KR" sz="1800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412776"/>
            <a:ext cx="462626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7031"/>
            <a:ext cx="4140968" cy="414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637</TotalTime>
  <Words>573</Words>
  <Application>Microsoft Office PowerPoint</Application>
  <PresentationFormat>화면 슬라이드 쇼(4:3)</PresentationFormat>
  <Paragraphs>142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모듈</vt:lpstr>
      <vt:lpstr>openCV + Qt5 +Raspberry pi  광운대학교 허준호</vt:lpstr>
      <vt:lpstr>how to link openCV Libraries</vt:lpstr>
      <vt:lpstr>Raspicam with openCV</vt:lpstr>
      <vt:lpstr>UI</vt:lpstr>
      <vt:lpstr>dialog.h</vt:lpstr>
      <vt:lpstr>dialog.cpp</vt:lpstr>
      <vt:lpstr>dialog.cpp</vt:lpstr>
      <vt:lpstr>main.cpp</vt:lpstr>
      <vt:lpstr>Result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+ Qt5 +Raspberry pi</dc:title>
  <dc:creator>Heo Junho</dc:creator>
  <cp:lastModifiedBy>Heo Junho</cp:lastModifiedBy>
  <cp:revision>61</cp:revision>
  <dcterms:created xsi:type="dcterms:W3CDTF">2017-09-24T05:23:33Z</dcterms:created>
  <dcterms:modified xsi:type="dcterms:W3CDTF">2017-09-24T16:02:00Z</dcterms:modified>
</cp:coreProperties>
</file>