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6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FFD50-B6FF-462D-AFAE-24B996745712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A923-D17C-41B4-B520-3552F5672A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A923-D17C-41B4-B520-3552F5672ADB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9BB2CE-6D3C-4F0E-9871-427B8F26F441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E8F092-2C9C-4A60-AAC8-7091F27C7D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ko-KR" smtClean="0"/>
              <a:t>Qt + raspberry 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광운대학교 </a:t>
            </a:r>
            <a:endParaRPr lang="en-US" altLang="ko-KR" dirty="0" smtClean="0"/>
          </a:p>
          <a:p>
            <a:r>
              <a:rPr lang="en-US" altLang="ko-KR" dirty="0" smtClean="0"/>
              <a:t>2011742075 </a:t>
            </a:r>
            <a:r>
              <a:rPr lang="ko-KR" altLang="en-US" dirty="0" smtClean="0"/>
              <a:t>허준호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사용을 위한 라이브러리 참조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789759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사용을 위한 라이브러리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마지막에 추가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3143272" cy="256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헤더파일 추가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790166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588389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항목을 드래그 앤 </a:t>
            </a:r>
            <a:r>
              <a:rPr lang="ko-KR" altLang="en-US" dirty="0" err="1" smtClean="0"/>
              <a:t>드롭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설정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42005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571876"/>
            <a:ext cx="33813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객체에 동작 특성 설정하기</a:t>
            </a:r>
            <a:r>
              <a:rPr lang="en-US" altLang="ko-KR" dirty="0" smtClean="0"/>
              <a:t>(mouse </a:t>
            </a:r>
            <a:r>
              <a:rPr lang="en-US" altLang="ko-KR" dirty="0" err="1" smtClean="0"/>
              <a:t>Rb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3429024" cy="358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액션 항목 중 선택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570372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파일에서 액션 설정 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                           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파일에 함수 발생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71141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파일에 코드 수정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266056"/>
            <a:ext cx="5881700" cy="382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실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357431"/>
            <a:ext cx="5214974" cy="124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857628"/>
            <a:ext cx="4714908" cy="22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Qt5 &amp; Qt creator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Design Qt application with </a:t>
            </a:r>
            <a:r>
              <a:rPr lang="en-US" altLang="ko-KR" dirty="0" err="1" smtClean="0"/>
              <a:t>wiringPi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명령어로 </a:t>
            </a:r>
            <a:r>
              <a:rPr lang="en-US" altLang="ko-KR" dirty="0" smtClean="0"/>
              <a:t>pin </a:t>
            </a:r>
            <a:r>
              <a:rPr lang="ko-KR" altLang="en-US" dirty="0" smtClean="0"/>
              <a:t>상태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(pin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OUTPUT, Voltage 0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50196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버튼 누르고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상태 재확인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(Voltage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바뀌었다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5238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https://www.youtube.com/watch?v=srgCRkyg5Zk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Qt5 library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-$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 qt5-default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Qt </a:t>
            </a:r>
            <a:r>
              <a:rPr lang="en-US" altLang="ko-KR" dirty="0" smtClean="0"/>
              <a:t>creator(design tool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-$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qtcreator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 complete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window</a:t>
            </a:r>
            <a:r>
              <a:rPr lang="ko-KR" altLang="en-US" dirty="0" smtClean="0"/>
              <a:t>상에서 사용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-$ </a:t>
            </a:r>
            <a:r>
              <a:rPr lang="en-US" altLang="ko-KR" dirty="0" err="1" smtClean="0"/>
              <a:t>qtcreator</a:t>
            </a:r>
            <a:r>
              <a:rPr lang="en-US" altLang="ko-KR" dirty="0" smtClean="0"/>
              <a:t>(or Programming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357430"/>
            <a:ext cx="516470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특성 설정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429552" cy="147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이름 및 </a:t>
            </a:r>
            <a:r>
              <a:rPr lang="ko-KR" altLang="en-US" dirty="0" err="1" smtClean="0"/>
              <a:t>디렉토리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프로젝트가 저장되는 곳</a:t>
            </a:r>
            <a:r>
              <a:rPr lang="en-US" altLang="ko-KR" dirty="0" smtClean="0"/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417727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</a:t>
            </a:r>
            <a:r>
              <a:rPr lang="ko-KR" altLang="en-US" dirty="0" smtClean="0"/>
              <a:t> 성격에 맞는 클래스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756780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기본값 사용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357430"/>
            <a:ext cx="675690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181</TotalTime>
  <Words>167</Words>
  <Application>Microsoft Office PowerPoint</Application>
  <PresentationFormat>화면 슬라이드 쇼(4:3)</PresentationFormat>
  <Paragraphs>63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테크닉</vt:lpstr>
      <vt:lpstr>Qt + raspberry Pi</vt:lpstr>
      <vt:lpstr>Index</vt:lpstr>
      <vt:lpstr>Installation</vt:lpstr>
      <vt:lpstr>Installation complete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+ raspberry Pi</dc:title>
  <dc:creator>Heo Junho</dc:creator>
  <cp:lastModifiedBy>Heo Junho</cp:lastModifiedBy>
  <cp:revision>18</cp:revision>
  <dcterms:created xsi:type="dcterms:W3CDTF">2017-07-16T10:53:31Z</dcterms:created>
  <dcterms:modified xsi:type="dcterms:W3CDTF">2017-07-16T13:54:58Z</dcterms:modified>
</cp:coreProperties>
</file>