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3"/>
  </p:notesMasterIdLst>
  <p:sldIdLst>
    <p:sldId id="256" r:id="rId2"/>
    <p:sldId id="257" r:id="rId3"/>
    <p:sldId id="497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42" r:id="rId22"/>
    <p:sldId id="543" r:id="rId23"/>
    <p:sldId id="544" r:id="rId24"/>
    <p:sldId id="545" r:id="rId25"/>
    <p:sldId id="546" r:id="rId26"/>
    <p:sldId id="489" r:id="rId27"/>
    <p:sldId id="490" r:id="rId28"/>
    <p:sldId id="491" r:id="rId29"/>
    <p:sldId id="492" r:id="rId30"/>
    <p:sldId id="547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B2A45-283B-4AA8-86D1-34CB92B0B60B}">
          <p14:sldIdLst>
            <p14:sldId id="256"/>
            <p14:sldId id="257"/>
          </p14:sldIdLst>
        </p14:section>
        <p14:section name="Git and Zenhub" id="{30B52E57-8F68-418D-A590-D9406F4E4D83}">
          <p14:sldIdLst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20"/>
            <p14:sldId id="521"/>
            <p14:sldId id="522"/>
            <p14:sldId id="523"/>
            <p14:sldId id="524"/>
            <p14:sldId id="525"/>
            <p14:sldId id="526"/>
            <p14:sldId id="542"/>
            <p14:sldId id="543"/>
            <p14:sldId id="544"/>
            <p14:sldId id="545"/>
            <p14:sldId id="546"/>
          </p14:sldIdLst>
        </p14:section>
        <p14:section name="Lab Submission Guidelines" id="{77E79137-66DA-49B6-BAA2-34B0B82762A9}">
          <p14:sldIdLst>
            <p14:sldId id="489"/>
            <p14:sldId id="490"/>
            <p14:sldId id="491"/>
            <p14:sldId id="492"/>
            <p14:sldId id="547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DA64113-EE62-45C9-8330-3193B7E9C4C7}"/>
    <pc:docChg chg="modSld">
      <pc:chgData name="" userId="" providerId="" clId="Web-{6DA64113-EE62-45C9-8330-3193B7E9C4C7}" dt="2019-01-18T03:59:45.446" v="8" actId="20577"/>
      <pc:docMkLst>
        <pc:docMk/>
      </pc:docMkLst>
      <pc:sldChg chg="modSp">
        <pc:chgData name="" userId="" providerId="" clId="Web-{6DA64113-EE62-45C9-8330-3193B7E9C4C7}" dt="2019-01-18T03:59:43.665" v="6" actId="20577"/>
        <pc:sldMkLst>
          <pc:docMk/>
          <pc:sldMk cId="0" sldId="256"/>
        </pc:sldMkLst>
        <pc:spChg chg="mod">
          <ac:chgData name="" userId="" providerId="" clId="Web-{6DA64113-EE62-45C9-8330-3193B7E9C4C7}" dt="2019-01-18T03:59:43.665" v="6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B781-F1FE-4A89-ABF3-52663586724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BFF-9F06-4972-87C8-0F092B7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43D0-7A22-438E-9436-6D8A009D1F8C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xxxxxx.gits" TargetMode="External"/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ilmora.wondershare.com/screen-recorder/best-open-source-screen-recorder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86138"/>
            <a:ext cx="8229600" cy="4114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CS5590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GitHub Introduction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Lab Submission Guidelines</a:t>
            </a: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Summer 2019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UMKC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3. Clone repository to your local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path to save your repository.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lonerepodesk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381250"/>
            <a:ext cx="7523163" cy="39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5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4. </a:t>
            </a:r>
            <a:r>
              <a:rPr lang="en-US" dirty="0">
                <a:solidFill>
                  <a:srgbClr val="404040"/>
                </a:solidFill>
              </a:rPr>
              <a:t>Add file to local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location of your repository.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Source and Documentation folder.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sample file in the Documentation folder.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sample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3" y="3429000"/>
            <a:ext cx="7751762" cy="26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7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5. Commit this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summary and description boxes and click on Commit to master.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ommitchan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3" y="2667000"/>
            <a:ext cx="7315200" cy="34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4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6. Push the change to remote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"Push origin" at the top of the git desktop screen.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repository on your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file will now be visible in your repository.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fileapp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452191"/>
            <a:ext cx="7848600" cy="3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4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now, Windows users have done all basic steps.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157158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Non-Windows User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822960" y="1771650"/>
            <a:ext cx="7543801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For Linux or Mac user, we have more work to do before pushing change to remote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steps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indent="-45720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new SSH Key and adding SSH Key to the ssh-agent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indent="-45720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 new SSH key to your GitHub account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6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1. Generating new SSH Key and adding SSH Key to the </a:t>
            </a:r>
            <a:r>
              <a:rPr lang="en-US" dirty="0" err="1">
                <a:solidFill>
                  <a:srgbClr val="000000"/>
                </a:solidFill>
              </a:rPr>
              <a:t>ssh</a:t>
            </a:r>
            <a:r>
              <a:rPr lang="en-US" dirty="0">
                <a:solidFill>
                  <a:srgbClr val="000000"/>
                </a:solidFill>
              </a:rPr>
              <a:t>-agent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0" y="1751556"/>
            <a:ext cx="8229600" cy="4374607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•1. Generate a SSH key with your GitHub email address </a:t>
            </a:r>
          </a:p>
          <a:p>
            <a:pPr marL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-keygen -t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-b 4096 -C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“your_email@example.com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•2. It will ask you the file name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file in which to save the key    (/Users/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[Press enter]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•3. Save this key and passphrase. Give the key name and make passphrase as empty. 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 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passphrase (empty for no passphrase): [Type a passphrase]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		     Enter same passphrase again: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[Type passphrase again]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•For example:  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we give key name as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key pair would be: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id_rsa.pub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1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Contd</a:t>
            </a:r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0" y="1751556"/>
            <a:ext cx="8229600" cy="4374607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marL="22860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Adding SSH key to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-agent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 "$(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-agent -s)”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If you're using macOS Sierra 10.12.2 or later, you will need to modify your ~/.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/config file to automatically load keys into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-agent and store passphrases in your keychain.</a:t>
            </a:r>
          </a:p>
          <a:p>
            <a:pPr marL="784225" lvl="1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* 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4225" lvl="1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AddKeysToAgent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yes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4225" lvl="1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UseKeychain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yes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4225" lvl="1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IdentityFile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~/.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Adding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-agent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735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-add -K ~/.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2. Adding SSH key to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0" y="1676400"/>
            <a:ext cx="8229600" cy="444976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Copy key to your GitHub account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In the user bar in the top-right corner of page,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 click setting button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SSH Keys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the left sidebar 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SSH key 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Title field, add a descriptive label for key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  Paste your key into the "Key" field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key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162" y="1676400"/>
            <a:ext cx="1619250" cy="1276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2695575"/>
            <a:ext cx="1866900" cy="7429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025" y="3505200"/>
            <a:ext cx="2743200" cy="36094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019" y="4838700"/>
            <a:ext cx="1133475" cy="60007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625" y="4551151"/>
            <a:ext cx="2743200" cy="8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6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0" y="1676400"/>
            <a:ext cx="8229600" cy="4449763"/>
          </a:xfrm>
        </p:spPr>
        <p:txBody>
          <a:bodyPr vert="horz" lIns="0" tIns="45720" rIns="0" bIns="45720" rtlCol="0" anchor="t">
            <a:normAutofit/>
          </a:bodyPr>
          <a:lstStyle/>
          <a:p>
            <a:pPr marL="114300" indent="-45720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 to GitHub for testing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         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git@github.com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remote URLs from HTTPs to SSH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  git remote set-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origin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git@gxxxxxx.gits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8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211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Installations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GitHub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Lab Submission Guidelines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Wiki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Video Submission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521701" y="287338"/>
            <a:ext cx="7844424" cy="14493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0" y="1751556"/>
            <a:ext cx="8229600" cy="4374607"/>
          </a:xfrm>
        </p:spPr>
        <p:txBody>
          <a:bodyPr vert="horz" lIns="0" tIns="45720" rIns="0" bIns="45720" rtlCol="0" anchor="t">
            <a:normAutofit/>
          </a:bodyPr>
          <a:lstStyle/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you can push using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  git push –all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something change in remote, for sync purpose, you can type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git pull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2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dirty="0"/>
              <a:t>Wiki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GitHub repository comes equipped with a section for hosting documentation, called a </a:t>
            </a:r>
            <a:r>
              <a:rPr lang="en-US" sz="2400" i="1" dirty="0"/>
              <a:t>wiki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3" descr="wik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8" y="2790825"/>
            <a:ext cx="7177087" cy="31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dirty="0"/>
              <a:t>Wiki</a:t>
            </a:r>
          </a:p>
        </p:txBody>
      </p:sp>
      <p:pic>
        <p:nvPicPr>
          <p:cNvPr id="4" name="Picture 4" descr="wiki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690" y="2210739"/>
            <a:ext cx="7534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7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dirty="0"/>
              <a:t>Build Burndown Chart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graphical representation of work left to do versus time. </a:t>
            </a:r>
          </a:p>
        </p:txBody>
      </p:sp>
    </p:spTree>
    <p:extLst>
      <p:ext uri="{BB962C8B-B14F-4D97-AF65-F5344CB8AC3E}">
        <p14:creationId xmlns:p14="http://schemas.microsoft.com/office/powerpoint/2010/main" val="353152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dirty="0"/>
              <a:t>Build Burndown Chart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burndown option, select a specific milestone, to see the burndown chart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743200"/>
            <a:ext cx="7000875" cy="358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59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Contribution on the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will be used to evaluate your individual score on the contribution towards the project.</a:t>
            </a:r>
          </a:p>
        </p:txBody>
      </p:sp>
    </p:spTree>
    <p:extLst>
      <p:ext uri="{BB962C8B-B14F-4D97-AF65-F5344CB8AC3E}">
        <p14:creationId xmlns:p14="http://schemas.microsoft.com/office/powerpoint/2010/main" val="210564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repository for all Lab assignment submissions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folder for each lab assignment and place all code inside source code folder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pages to submit reports for each lab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all wiki links in README.md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8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29378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637878" cy="48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16259"/>
            <a:ext cx="8394161" cy="4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3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repository using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Clone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to your local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 file into local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Modify files and use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commit change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push the commit to remote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pull (sync) content with remote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4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C1A0-8B3A-4DD8-B474-8D2D4078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4013-1CD2-400E-A1CD-2EB9F8C1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Submission is mandatory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 Submission for Online Students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Submission for all the students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3 min video showing the demo of the ICP/Lab, with brief voice over on the code explanation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any software for recording: (Ref: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https://filmora.wondershare.com/screen-recorder/best-open-source-screen-recorders.html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link in wiki and in submission form.</a:t>
            </a:r>
          </a:p>
        </p:txBody>
      </p:sp>
    </p:spTree>
    <p:extLst>
      <p:ext uri="{BB962C8B-B14F-4D97-AF65-F5344CB8AC3E}">
        <p14:creationId xmlns:p14="http://schemas.microsoft.com/office/powerpoint/2010/main" val="1223287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itchFamily="18" charset="0"/>
              </a:rPr>
              <a:t>END</a:t>
            </a:r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1. Create Git Account</a:t>
            </a:r>
          </a:p>
        </p:txBody>
      </p:sp>
      <p:pic>
        <p:nvPicPr>
          <p:cNvPr id="4" name="Picture 4" descr="gitsign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1317"/>
            <a:ext cx="8229600" cy="38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2. Create Repository</a:t>
            </a:r>
            <a:endParaRPr lang="en-US"/>
          </a:p>
        </p:txBody>
      </p:sp>
      <p:pic>
        <p:nvPicPr>
          <p:cNvPr id="4" name="Picture 4" descr="gitreposit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98" y="1824422"/>
            <a:ext cx="646925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2.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822960" y="2047875"/>
            <a:ext cx="8229600" cy="22098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create a sample repository.</a:t>
            </a:r>
          </a:p>
          <a:p>
            <a:endParaRPr lang="en-US" dirty="0"/>
          </a:p>
        </p:txBody>
      </p:sp>
      <p:pic>
        <p:nvPicPr>
          <p:cNvPr id="4" name="Picture 5" descr="gitrepo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495550"/>
            <a:ext cx="752316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dirty="0"/>
              <a:t>Git</a:t>
            </a:r>
            <a:r>
              <a:rPr lang="en-US" dirty="0">
                <a:solidFill>
                  <a:srgbClr val="404040"/>
                </a:solidFill>
              </a:rPr>
              <a:t>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git using this link - https://git-scm.com/downloads</a:t>
            </a:r>
          </a:p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 Desktop using this link - https://desktop.github.com/</a:t>
            </a:r>
            <a:endParaRPr>
              <a:solidFill>
                <a:schemeClr val="tx1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6" descr="gitdesktopinst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790825"/>
            <a:ext cx="7292975" cy="33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Windows user, please open GitHub desktop by double clicking icon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your GitHub desktop with your GitHub account (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important to login before you do the rest of steps. Because after you login, you secure connection has been made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691017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3. Clone repository to your local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"Clone or Download" -&gt; "Open in Desktop".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9" descr="clonerep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743200"/>
            <a:ext cx="7526481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98064"/>
      </p:ext>
    </p:extLst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KC" id="{A26E70E7-6D86-4ED8-BEDD-F25330678527}" vid="{15233F7B-82A5-44CD-BAFB-5D4192C68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</Template>
  <TotalTime>4731</TotalTime>
  <Words>553</Words>
  <Application>Microsoft Office PowerPoint</Application>
  <PresentationFormat>On-screen Show (4:3)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UMKC</vt:lpstr>
      <vt:lpstr>CS5590 GitHub Introduction Lab Submission Guidelines</vt:lpstr>
      <vt:lpstr>Topics to cover</vt:lpstr>
      <vt:lpstr>Git Basic Tasks</vt:lpstr>
      <vt:lpstr>Git 1. Create Git Account</vt:lpstr>
      <vt:lpstr>Git 2. Create Repository</vt:lpstr>
      <vt:lpstr>Git 2. Create Repository</vt:lpstr>
      <vt:lpstr>Git Desktop</vt:lpstr>
      <vt:lpstr>Git</vt:lpstr>
      <vt:lpstr>Git 3. Clone repository to your local</vt:lpstr>
      <vt:lpstr>Git 3. Clone repository to your local</vt:lpstr>
      <vt:lpstr>Git 4. Add file to local Repository</vt:lpstr>
      <vt:lpstr>Git 5. Commit this change</vt:lpstr>
      <vt:lpstr>Git 6. Push the change to remote</vt:lpstr>
      <vt:lpstr>PowerPoint Presentation</vt:lpstr>
      <vt:lpstr> (Non-Windows User)</vt:lpstr>
      <vt:lpstr>1. Generating new SSH Key and adding SSH Key to the ssh-agent</vt:lpstr>
      <vt:lpstr>Contd…</vt:lpstr>
      <vt:lpstr>2. Adding SSH key to Github account</vt:lpstr>
      <vt:lpstr>Testing</vt:lpstr>
      <vt:lpstr>Contd…</vt:lpstr>
      <vt:lpstr>Wiki</vt:lpstr>
      <vt:lpstr>Wiki</vt:lpstr>
      <vt:lpstr>Build Burndown Chart </vt:lpstr>
      <vt:lpstr>Build Burndown Chart </vt:lpstr>
      <vt:lpstr>Code Contribution</vt:lpstr>
      <vt:lpstr>Wiki: Lab Submission</vt:lpstr>
      <vt:lpstr>Wiki: Lab Submission</vt:lpstr>
      <vt:lpstr>Wiki: Lab Submission</vt:lpstr>
      <vt:lpstr>Wiki: Lab Submission</vt:lpstr>
      <vt:lpstr>Video Recording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Tutorial 1</dc:title>
  <dc:creator>Sourav</dc:creator>
  <cp:lastModifiedBy>saria g</cp:lastModifiedBy>
  <cp:revision>756</cp:revision>
  <dcterms:created xsi:type="dcterms:W3CDTF">2013-01-17T01:43:07Z</dcterms:created>
  <dcterms:modified xsi:type="dcterms:W3CDTF">2019-06-02T04:20:14Z</dcterms:modified>
</cp:coreProperties>
</file>