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3843" autoAdjust="0"/>
  </p:normalViewPr>
  <p:slideViewPr>
    <p:cSldViewPr snapToGrid="0" snapToObjects="1" showGuides="1">
      <p:cViewPr>
        <p:scale>
          <a:sx n="64" d="100"/>
          <a:sy n="64" d="100"/>
        </p:scale>
        <p:origin x="-12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6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6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86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49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5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                          TEAM 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MEMBER : </a:t>
            </a:r>
          </a:p>
          <a:p>
            <a:pPr marL="514350" indent="-514350">
              <a:buAutoNum type="arabicPeriod"/>
            </a:pPr>
            <a:r>
              <a:rPr lang="en-US" dirty="0" smtClean="0"/>
              <a:t>NGUYỄN PHÙNG HẢI CHUNG</a:t>
            </a:r>
          </a:p>
          <a:p>
            <a:pPr marL="514350" indent="-514350">
              <a:buAutoNum type="arabicPeriod"/>
            </a:pPr>
            <a:r>
              <a:rPr lang="en-US" dirty="0" smtClean="0"/>
              <a:t>TRẦN CÔNG MINH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7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and when use </a:t>
            </a:r>
            <a:r>
              <a:rPr lang="en-US" dirty="0" err="1" smtClean="0"/>
              <a:t>Json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1162878"/>
            <a:ext cx="8714050" cy="505239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Transfer data to and from server</a:t>
            </a:r>
          </a:p>
          <a:p>
            <a:r>
              <a:rPr lang="en-US" sz="4400" dirty="0" smtClean="0"/>
              <a:t>Perform </a:t>
            </a:r>
            <a:r>
              <a:rPr lang="en-US" sz="4400" dirty="0" err="1" smtClean="0"/>
              <a:t>asynchrous</a:t>
            </a:r>
            <a:r>
              <a:rPr lang="en-US" sz="4400" dirty="0" smtClean="0"/>
              <a:t> data calls without requiring a page refresh</a:t>
            </a:r>
          </a:p>
          <a:p>
            <a:r>
              <a:rPr lang="en-US" sz="4400" dirty="0" smtClean="0"/>
              <a:t>Working with data stores</a:t>
            </a:r>
          </a:p>
          <a:p>
            <a:r>
              <a:rPr lang="en-US" sz="4400" dirty="0" smtClean="0"/>
              <a:t>Compile and save form or user data for local storage</a:t>
            </a:r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JSON used today?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908738"/>
            <a:ext cx="8713787" cy="51754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"people": [</a:t>
            </a:r>
          </a:p>
          <a:p>
            <a:pPr marL="0" indent="0">
              <a:buNone/>
            </a:pPr>
            <a:r>
              <a:rPr lang="en-GB" dirty="0"/>
              <a:t>		{</a:t>
            </a:r>
          </a:p>
          <a:p>
            <a:pPr marL="0" indent="0">
              <a:buNone/>
            </a:pPr>
            <a:r>
              <a:rPr lang="en-GB" dirty="0"/>
              <a:t>		"name" : "Tran Cong Minh",</a:t>
            </a:r>
          </a:p>
          <a:p>
            <a:pPr marL="0" indent="0">
              <a:buNone/>
            </a:pPr>
            <a:r>
              <a:rPr lang="en-GB" dirty="0"/>
              <a:t>		"age" : "18",</a:t>
            </a:r>
          </a:p>
          <a:p>
            <a:pPr marL="0" indent="0">
              <a:buNone/>
            </a:pPr>
            <a:r>
              <a:rPr lang="en-GB" dirty="0"/>
              <a:t>		"school": "UET",</a:t>
            </a:r>
          </a:p>
          <a:p>
            <a:pPr marL="0" indent="0">
              <a:buNone/>
            </a:pPr>
            <a:r>
              <a:rPr lang="en-GB" dirty="0"/>
              <a:t>		"number phone": "097653"</a:t>
            </a:r>
          </a:p>
          <a:p>
            <a:pPr marL="0" indent="0">
              <a:buNone/>
            </a:pPr>
            <a:r>
              <a:rPr lang="en-GB" dirty="0"/>
              <a:t>		},</a:t>
            </a:r>
          </a:p>
          <a:p>
            <a:pPr marL="0" indent="0">
              <a:buNone/>
            </a:pPr>
            <a:r>
              <a:rPr lang="en-GB" dirty="0"/>
              <a:t>		{</a:t>
            </a:r>
          </a:p>
          <a:p>
            <a:pPr marL="0" indent="0">
              <a:buNone/>
            </a:pPr>
            <a:r>
              <a:rPr lang="en-GB" dirty="0"/>
              <a:t>		"name" : "Tran Van </a:t>
            </a:r>
            <a:r>
              <a:rPr lang="en-GB" dirty="0" err="1"/>
              <a:t>Duy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		"age" : "17",</a:t>
            </a:r>
          </a:p>
          <a:p>
            <a:pPr marL="0" indent="0">
              <a:buNone/>
            </a:pPr>
            <a:r>
              <a:rPr lang="en-GB" dirty="0"/>
              <a:t>		"school": "UET-VNU",</a:t>
            </a:r>
          </a:p>
          <a:p>
            <a:pPr marL="0" indent="0">
              <a:buNone/>
            </a:pPr>
            <a:r>
              <a:rPr lang="en-GB" dirty="0"/>
              <a:t>		"number phone": "097652343"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]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45435"/>
            <a:ext cx="8714050" cy="5469835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IS JSON?</a:t>
            </a:r>
          </a:p>
          <a:p>
            <a:r>
              <a:rPr lang="en-US" sz="4800" dirty="0" smtClean="0"/>
              <a:t>COMPARISONS WITH XML</a:t>
            </a:r>
          </a:p>
          <a:p>
            <a:r>
              <a:rPr lang="en-US" sz="4800" dirty="0" smtClean="0"/>
              <a:t>SYNTAX</a:t>
            </a:r>
          </a:p>
          <a:p>
            <a:r>
              <a:rPr lang="en-US" sz="4800" dirty="0" smtClean="0"/>
              <a:t>DATA TYPES</a:t>
            </a:r>
          </a:p>
          <a:p>
            <a:r>
              <a:rPr lang="en-US" sz="4800" dirty="0" smtClean="0"/>
              <a:t>USAGE</a:t>
            </a:r>
          </a:p>
          <a:p>
            <a:r>
              <a:rPr lang="en-US" sz="4800" dirty="0" smtClean="0"/>
              <a:t>LIVE EXAMPLES 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JSON?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lightweight text based on data-interchange format</a:t>
            </a:r>
          </a:p>
          <a:p>
            <a:r>
              <a:rPr lang="en-US" sz="4400" dirty="0" smtClean="0"/>
              <a:t>Completely language independent</a:t>
            </a:r>
          </a:p>
          <a:p>
            <a:r>
              <a:rPr lang="en-US" sz="4400" dirty="0" smtClean="0"/>
              <a:t>Base on a subnet of the JS Programming Language</a:t>
            </a:r>
          </a:p>
          <a:p>
            <a:r>
              <a:rPr lang="en-US" sz="4400" dirty="0" smtClean="0"/>
              <a:t>Easy to understand, manipulate and generate</a:t>
            </a:r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is NOT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1808922"/>
            <a:ext cx="8714050" cy="4406348"/>
          </a:xfrm>
        </p:spPr>
        <p:txBody>
          <a:bodyPr>
            <a:noAutofit/>
          </a:bodyPr>
          <a:lstStyle/>
          <a:p>
            <a:r>
              <a:rPr lang="en-US" sz="4400" dirty="0" smtClean="0"/>
              <a:t>Overly Complex</a:t>
            </a:r>
          </a:p>
          <a:p>
            <a:r>
              <a:rPr lang="en-US" sz="4400" dirty="0" smtClean="0"/>
              <a:t>A “document” format</a:t>
            </a:r>
          </a:p>
          <a:p>
            <a:r>
              <a:rPr lang="en-US" sz="4400" dirty="0" smtClean="0"/>
              <a:t>A markup language</a:t>
            </a:r>
          </a:p>
          <a:p>
            <a:r>
              <a:rPr lang="en-US" sz="4400" dirty="0" smtClean="0"/>
              <a:t>A programming language</a:t>
            </a:r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JSON?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Straightforward syntax</a:t>
            </a:r>
          </a:p>
          <a:p>
            <a:r>
              <a:rPr lang="en-US" sz="4400" dirty="0" smtClean="0"/>
              <a:t>Easy to </a:t>
            </a:r>
            <a:r>
              <a:rPr lang="en-US" sz="4400" dirty="0" err="1" smtClean="0"/>
              <a:t>creat</a:t>
            </a:r>
            <a:r>
              <a:rPr lang="en-US" sz="4400" dirty="0" smtClean="0"/>
              <a:t> and manipulate</a:t>
            </a:r>
          </a:p>
          <a:p>
            <a:r>
              <a:rPr lang="en-US" sz="4400" dirty="0" smtClean="0"/>
              <a:t>Can be natively parsed in JS</a:t>
            </a:r>
          </a:p>
          <a:p>
            <a:r>
              <a:rPr lang="en-US" sz="4400" dirty="0" smtClean="0"/>
              <a:t>Supported by all major JS </a:t>
            </a:r>
            <a:r>
              <a:rPr lang="en-US" sz="4400" dirty="0" err="1" smtClean="0"/>
              <a:t>framewords</a:t>
            </a:r>
            <a:endParaRPr lang="en-US" sz="4400" dirty="0" smtClean="0"/>
          </a:p>
          <a:p>
            <a:r>
              <a:rPr lang="en-US" sz="4400" dirty="0" err="1" smtClean="0"/>
              <a:t>Suppoted</a:t>
            </a:r>
            <a:r>
              <a:rPr lang="en-US" sz="4400" dirty="0" smtClean="0"/>
              <a:t> by most backend technologies</a:t>
            </a:r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&amp;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1908312"/>
            <a:ext cx="8714050" cy="43069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Plain text format</a:t>
            </a:r>
          </a:p>
          <a:p>
            <a:r>
              <a:rPr lang="en-US" sz="4400" dirty="0" smtClean="0"/>
              <a:t>“Self-describing”</a:t>
            </a:r>
          </a:p>
          <a:p>
            <a:r>
              <a:rPr lang="en-US" sz="4400" dirty="0" smtClean="0"/>
              <a:t>Hierarchical (Values can contain list of object or values)</a:t>
            </a:r>
          </a:p>
          <a:p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Lighter and faster than XML</a:t>
            </a:r>
          </a:p>
          <a:p>
            <a:r>
              <a:rPr lang="en-US" sz="4400" dirty="0" smtClean="0"/>
              <a:t>JSON uses typed objects. All XML values are types-less string and must be parsed at runtime</a:t>
            </a:r>
          </a:p>
          <a:p>
            <a:r>
              <a:rPr lang="en-US" sz="4400" dirty="0" smtClean="0"/>
              <a:t>Less syntax, no semantics</a:t>
            </a:r>
          </a:p>
          <a:p>
            <a:r>
              <a:rPr lang="en-US" sz="4400" dirty="0" smtClean="0"/>
              <a:t>Properties are immediately accessible to JS</a:t>
            </a:r>
          </a:p>
          <a:p>
            <a:endParaRPr lang="en-US" sz="4400" dirty="0"/>
          </a:p>
          <a:p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Knocks against </a:t>
            </a:r>
            <a:r>
              <a:rPr lang="en-US" dirty="0" err="1" smtClean="0"/>
              <a:t>Json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1043608"/>
            <a:ext cx="8714050" cy="517166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Lack of namespace</a:t>
            </a:r>
          </a:p>
          <a:p>
            <a:r>
              <a:rPr lang="en-US" sz="4400" dirty="0" smtClean="0"/>
              <a:t>No </a:t>
            </a:r>
            <a:r>
              <a:rPr lang="en-US" sz="4400" dirty="0" err="1" smtClean="0"/>
              <a:t>ingerit</a:t>
            </a:r>
            <a:r>
              <a:rPr lang="en-US" sz="4400" dirty="0" smtClean="0"/>
              <a:t> validation (XML has TDT and templates but there is </a:t>
            </a:r>
            <a:r>
              <a:rPr lang="en-US" sz="4400" dirty="0" err="1" smtClean="0"/>
              <a:t>Jsonlint</a:t>
            </a:r>
            <a:r>
              <a:rPr lang="en-US" sz="4400" dirty="0" smtClean="0"/>
              <a:t>)</a:t>
            </a:r>
          </a:p>
          <a:p>
            <a:r>
              <a:rPr lang="en-US" sz="4400" dirty="0" smtClean="0"/>
              <a:t>Not extensible</a:t>
            </a:r>
          </a:p>
          <a:p>
            <a:r>
              <a:rPr lang="en-US" sz="4400" dirty="0" smtClean="0"/>
              <a:t>It’s basically just not XML</a:t>
            </a:r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993912"/>
            <a:ext cx="8714050" cy="52213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String</a:t>
            </a:r>
          </a:p>
          <a:p>
            <a:r>
              <a:rPr lang="en-US" sz="4400" dirty="0" smtClean="0"/>
              <a:t>Numbers : </a:t>
            </a:r>
            <a:r>
              <a:rPr lang="en-US" sz="4400" dirty="0" err="1" smtClean="0"/>
              <a:t>int</a:t>
            </a:r>
            <a:r>
              <a:rPr lang="en-US" sz="4400" dirty="0" smtClean="0"/>
              <a:t>, real,  …</a:t>
            </a:r>
          </a:p>
          <a:p>
            <a:r>
              <a:rPr lang="en-US" sz="4400" dirty="0" smtClean="0"/>
              <a:t>Booleans : true , false</a:t>
            </a:r>
          </a:p>
          <a:p>
            <a:r>
              <a:rPr lang="en-US" sz="4400" dirty="0" smtClean="0"/>
              <a:t>Null</a:t>
            </a:r>
          </a:p>
          <a:p>
            <a:r>
              <a:rPr lang="en-US" sz="4400" dirty="0" smtClean="0"/>
              <a:t>Object: {}</a:t>
            </a:r>
          </a:p>
          <a:p>
            <a:r>
              <a:rPr lang="en-US" sz="4400" dirty="0" smtClean="0"/>
              <a:t>Arrays: []</a:t>
            </a:r>
          </a:p>
          <a:p>
            <a:endParaRPr lang="en-US" sz="4400" dirty="0" smtClean="0"/>
          </a:p>
          <a:p>
            <a:endParaRPr lang="en-GB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740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2942</TotalTime>
  <Words>370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Presentation2</vt:lpstr>
      <vt:lpstr>                                       JSON</vt:lpstr>
      <vt:lpstr>CONTENT</vt:lpstr>
      <vt:lpstr>WHAT IS JSON?</vt:lpstr>
      <vt:lpstr>JSON is NOT</vt:lpstr>
      <vt:lpstr>Why use JSON?</vt:lpstr>
      <vt:lpstr>JSON &amp; XML</vt:lpstr>
      <vt:lpstr>Not Like XML</vt:lpstr>
      <vt:lpstr>Knocks against Json </vt:lpstr>
      <vt:lpstr>Data Type</vt:lpstr>
      <vt:lpstr>How and when use Json?</vt:lpstr>
      <vt:lpstr>Where is JSON used today?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Tran Van Quang</cp:lastModifiedBy>
  <cp:revision>190</cp:revision>
  <dcterms:created xsi:type="dcterms:W3CDTF">2016-11-02T02:13:02Z</dcterms:created>
  <dcterms:modified xsi:type="dcterms:W3CDTF">2018-12-22T17:26:02Z</dcterms:modified>
</cp:coreProperties>
</file>