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9" r:id="rId6"/>
    <p:sldId id="271" r:id="rId7"/>
    <p:sldId id="268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DQN_Breakout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2017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Link Lab </a:t>
            </a:r>
            <a:r>
              <a:rPr lang="ko-KR" altLang="en-US" sz="2000" dirty="0" smtClean="0">
                <a:solidFill>
                  <a:schemeClr val="tx1"/>
                </a:solidFill>
              </a:rPr>
              <a:t>겨울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세미나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12</a:t>
            </a:r>
            <a:r>
              <a:rPr lang="en-US" altLang="ko-KR" sz="2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김영규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상태 </a:t>
            </a:r>
            <a:r>
              <a:rPr lang="en-US" altLang="ko-KR" sz="1600" dirty="0" smtClean="0"/>
              <a:t>: 4</a:t>
            </a:r>
            <a:r>
              <a:rPr lang="ko-KR" altLang="en-US" sz="1600" dirty="0" smtClean="0"/>
              <a:t>개의 연속된 게임화면</a:t>
            </a:r>
            <a:endParaRPr lang="en-US" altLang="ko-KR" sz="1600" dirty="0" smtClean="0"/>
          </a:p>
          <a:p>
            <a:r>
              <a:rPr lang="ko-KR" altLang="en-US" sz="1600" dirty="0" smtClean="0"/>
              <a:t>행동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제자리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왼쪽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</a:t>
            </a:r>
            <a:endParaRPr lang="en-US" altLang="ko-KR" sz="1600" dirty="0" smtClean="0"/>
          </a:p>
          <a:p>
            <a:r>
              <a:rPr lang="ko-KR" altLang="en-US" sz="1600" dirty="0" smtClean="0"/>
              <a:t>보상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평소에는 </a:t>
            </a:r>
            <a:r>
              <a:rPr lang="en-US" altLang="ko-KR" sz="1600" dirty="0" smtClean="0"/>
              <a:t>(0), </a:t>
            </a:r>
            <a:r>
              <a:rPr lang="ko-KR" altLang="en-US" sz="1600" dirty="0" smtClean="0"/>
              <a:t>목숨을 잃으면 </a:t>
            </a:r>
            <a:r>
              <a:rPr lang="en-US" altLang="ko-KR" sz="1600" dirty="0" smtClean="0"/>
              <a:t>(-1), </a:t>
            </a:r>
            <a:r>
              <a:rPr lang="ko-KR" altLang="en-US" sz="1600" dirty="0" smtClean="0"/>
              <a:t>벽돌이 깨지면 </a:t>
            </a:r>
            <a:r>
              <a:rPr lang="en-US" altLang="ko-KR" sz="1600" dirty="0"/>
              <a:t>(+) (</a:t>
            </a:r>
            <a:r>
              <a:rPr lang="ko-KR" altLang="en-US" sz="1600" dirty="0"/>
              <a:t>뒤의 벽돌일 수록 높은 보상</a:t>
            </a:r>
            <a:r>
              <a:rPr lang="en-US" altLang="ko-KR" sz="1600" dirty="0" smtClean="0"/>
              <a:t>).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에피소드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목숨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5" y="3249196"/>
            <a:ext cx="2283693" cy="29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26251" y="6248345"/>
            <a:ext cx="91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1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인공신경망의 입력 벡터 </a:t>
            </a:r>
            <a:r>
              <a:rPr lang="en-US" altLang="ko-KR" sz="1800" dirty="0" smtClean="0"/>
              <a:t>= Break Out</a:t>
            </a:r>
            <a:r>
              <a:rPr lang="ko-KR" altLang="en-US" sz="1800" dirty="0" smtClean="0"/>
              <a:t>의 게임 화면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가로 픽셀</a:t>
            </a:r>
            <a:r>
              <a:rPr lang="en-US" altLang="ko-KR" sz="1800" dirty="0" smtClean="0"/>
              <a:t>(160)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세로 픽셀</a:t>
            </a:r>
            <a:r>
              <a:rPr lang="en-US" altLang="ko-KR" sz="1800" dirty="0" smtClean="0"/>
              <a:t>(210) X 3(RGB) = 100,800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지금까지 다룬 인공신경망에서는 </a:t>
            </a:r>
            <a:r>
              <a:rPr lang="en-US" altLang="ko-KR" sz="1800" dirty="0" smtClean="0"/>
              <a:t>Hidden Layer</a:t>
            </a:r>
            <a:r>
              <a:rPr lang="ko-KR" altLang="en-US" sz="1800" dirty="0" smtClean="0"/>
              <a:t>의 모든 </a:t>
            </a:r>
            <a:r>
              <a:rPr lang="en-US" altLang="ko-KR" sz="1800" dirty="0" smtClean="0"/>
              <a:t>node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Input Layer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Output Layer </a:t>
            </a:r>
            <a:r>
              <a:rPr lang="ko-KR" altLang="en-US" sz="1800" dirty="0" smtClean="0"/>
              <a:t>또는 다른 </a:t>
            </a:r>
            <a:r>
              <a:rPr lang="en-US" altLang="ko-KR" sz="1800" dirty="0" smtClean="0"/>
              <a:t>Hidden Layer</a:t>
            </a:r>
            <a:r>
              <a:rPr lang="ko-KR" altLang="en-US" sz="1800" dirty="0" smtClean="0"/>
              <a:t>의 모든</a:t>
            </a:r>
            <a:r>
              <a:rPr lang="en-US" altLang="ko-KR" sz="1800" dirty="0" smtClean="0"/>
              <a:t> node</a:t>
            </a:r>
            <a:r>
              <a:rPr lang="ko-KR" altLang="en-US" sz="1800" dirty="0" smtClean="0"/>
              <a:t>들과 연결되어 있음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인공신경망의 크기가 커짐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학습해야 할 가중치 값의 개수가 많아짐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학습이 오래 걸림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사람이 시각정보를 처리하는 방법으로 인공신경망 구조를 개선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수용영역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 시신경은 전체 시각입력 중에서 일부 입력에만 반응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감각의 범위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추상화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CNN(Convolution Neural Network) : </a:t>
            </a:r>
            <a:r>
              <a:rPr lang="ko-KR" altLang="en-US" sz="1800" dirty="0"/>
              <a:t>인공신경망을 통해 </a:t>
            </a:r>
            <a:r>
              <a:rPr lang="en-US" altLang="ko-KR" sz="1800" b="1" dirty="0"/>
              <a:t>‘</a:t>
            </a:r>
            <a:r>
              <a:rPr lang="ko-KR" altLang="en-US" sz="1800" b="1" dirty="0"/>
              <a:t>특징 추출</a:t>
            </a:r>
            <a:r>
              <a:rPr lang="en-US" altLang="ko-KR" sz="1800" b="1" dirty="0"/>
              <a:t>’</a:t>
            </a:r>
            <a:r>
              <a:rPr lang="ko-KR" altLang="en-US" sz="1800" dirty="0"/>
              <a:t>을 하는 것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 smtClean="0"/>
              <a:t>컨볼루션</a:t>
            </a:r>
            <a:r>
              <a:rPr lang="ko-KR" altLang="en-US" sz="1800" dirty="0" smtClean="0"/>
              <a:t> 필터</a:t>
            </a:r>
            <a:r>
              <a:rPr lang="en-US" altLang="ko-KR" sz="1800" dirty="0" smtClean="0"/>
              <a:t>(Convolution Filter)</a:t>
            </a:r>
          </a:p>
          <a:p>
            <a:pPr lvl="1"/>
            <a:r>
              <a:rPr lang="ko-KR" altLang="en-US" sz="1400" dirty="0" smtClean="0"/>
              <a:t>시신경 구조를 모방하여 </a:t>
            </a:r>
            <a:r>
              <a:rPr lang="en-US" altLang="ko-KR" sz="1400" dirty="0" smtClean="0"/>
              <a:t>Hidden Layer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들이 </a:t>
            </a:r>
            <a:r>
              <a:rPr lang="en-US" altLang="ko-KR" sz="1400" dirty="0" smtClean="0"/>
              <a:t>Input Layer</a:t>
            </a:r>
            <a:r>
              <a:rPr lang="ko-KR" altLang="en-US" sz="1400" dirty="0" smtClean="0"/>
              <a:t>의 일부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대해서만 반응하도록 구조를 구성</a:t>
            </a:r>
            <a:endParaRPr lang="en-US" altLang="ko-KR" sz="1800" dirty="0" smtClean="0"/>
          </a:p>
          <a:p>
            <a:r>
              <a:rPr lang="ko-KR" altLang="en-US" sz="1800" dirty="0" smtClean="0"/>
              <a:t>필터</a:t>
            </a:r>
            <a:r>
              <a:rPr lang="en-US" altLang="ko-KR" sz="1800" dirty="0" smtClean="0"/>
              <a:t>(Filter)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이미지의 </a:t>
            </a:r>
            <a:r>
              <a:rPr lang="ko-KR" altLang="en-US" sz="1400" dirty="0" err="1" smtClean="0"/>
              <a:t>노이즈를</a:t>
            </a:r>
            <a:r>
              <a:rPr lang="ko-KR" altLang="en-US" sz="1400" dirty="0" smtClean="0"/>
              <a:t> 없애거나 어떤 특징을 강조할 때 사용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이미지에 가장 많이 사용하는 것은 박스 형태의 박스 필터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에이전트가 이미지에서 특정 정보를 얻어내려면 그에 맞는 필터를 사용해야 함</a:t>
            </a:r>
            <a:endParaRPr lang="en-US" altLang="ko-KR" sz="1400" dirty="0" smtClean="0"/>
          </a:p>
          <a:p>
            <a:r>
              <a:rPr lang="ko-KR" altLang="en-US" sz="1800" dirty="0" err="1" smtClean="0"/>
              <a:t>컨볼루션</a:t>
            </a:r>
            <a:r>
              <a:rPr lang="en-US" altLang="ko-KR" sz="1800" dirty="0" smtClean="0"/>
              <a:t>(Convolution) </a:t>
            </a:r>
            <a:r>
              <a:rPr lang="ko-KR" altLang="en-US" sz="1800" dirty="0" smtClean="0"/>
              <a:t>연산 </a:t>
            </a:r>
            <a:r>
              <a:rPr lang="en-US" altLang="ko-KR" sz="1800" dirty="0" smtClean="0"/>
              <a:t>(=</a:t>
            </a:r>
            <a:r>
              <a:rPr lang="ko-KR" altLang="en-US" sz="1800" dirty="0" err="1" smtClean="0"/>
              <a:t>커널</a:t>
            </a:r>
            <a:r>
              <a:rPr lang="en-US" altLang="ko-KR" sz="1800" dirty="0" smtClean="0"/>
              <a:t>(Kernel))</a:t>
            </a:r>
          </a:p>
          <a:p>
            <a:pPr lvl="1"/>
            <a:r>
              <a:rPr lang="ko-KR" altLang="en-US" sz="1400" dirty="0" smtClean="0"/>
              <a:t>이미지의 각 픽셀 값이 주변 </a:t>
            </a:r>
            <a:r>
              <a:rPr lang="ko-KR" altLang="en-US" sz="1400" dirty="0" err="1" smtClean="0"/>
              <a:t>픽셀값과</a:t>
            </a:r>
            <a:r>
              <a:rPr lang="ko-KR" altLang="en-US" sz="1400" dirty="0" smtClean="0"/>
              <a:t> 필터를 통해 연산되는 것</a:t>
            </a:r>
            <a:endParaRPr lang="en-US" altLang="ko-KR" sz="1400" dirty="0" smtClean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4</a:t>
            </a:fld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6" y="4718171"/>
            <a:ext cx="3703116" cy="15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01699"/>
            <a:ext cx="3480836" cy="15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98451" y="6320353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박스 필터의 예시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1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CNN</a:t>
            </a:r>
            <a:r>
              <a:rPr lang="ko-KR" altLang="en-US" sz="1800" dirty="0" smtClean="0"/>
              <a:t>을 사용하면 컴퓨터가 특징 추출 단계를 자동으로 진행한다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특징 추출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여러 </a:t>
            </a:r>
            <a:r>
              <a:rPr lang="ko-KR" altLang="en-US" sz="1400" dirty="0" err="1" smtClean="0"/>
              <a:t>머신러닝</a:t>
            </a:r>
            <a:r>
              <a:rPr lang="ko-KR" altLang="en-US" sz="1400" dirty="0" smtClean="0"/>
              <a:t> 기법에서 중요한 과정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전문성을 필요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5</a:t>
            </a:fld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8196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94232"/>
            <a:ext cx="4083240" cy="209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22109" y="5321327"/>
            <a:ext cx="416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 DQN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CNN </a:t>
            </a:r>
            <a:r>
              <a:rPr lang="ko-KR" altLang="en-US" sz="1200" dirty="0" smtClean="0"/>
              <a:t>내부의 학습된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onvolution filter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884" y="5284695"/>
            <a:ext cx="329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기존 인경신경망과 </a:t>
            </a:r>
            <a:r>
              <a:rPr lang="ko-KR" altLang="en-US" sz="1200" dirty="0" err="1" smtClean="0"/>
              <a:t>컨볼루션</a:t>
            </a:r>
            <a:r>
              <a:rPr lang="ko-KR" altLang="en-US" sz="1200" dirty="0" smtClean="0"/>
              <a:t> 신경망의 비교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98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ko-KR" sz="1400" dirty="0" smtClean="0"/>
              <a:t>Breakout </a:t>
            </a:r>
            <a:r>
              <a:rPr lang="ko-KR" altLang="en-US" sz="1400" dirty="0" smtClean="0"/>
              <a:t>게임 화면이 신경망 입력으로 들어온다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화면에 필터가 이미지를 쭉 훑는다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같은 방식으로 여러 필터로 이미지와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연산을 하여 여러 새로운 이미지 생성한다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새로운 이미지는 각각의 특징이 있음</a:t>
            </a: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새로운 이미지의 각 픽셀 값은 활성함수를 통과한다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활성함수를 통과한 이미지는 다음 층의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필터와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연산을 수행한다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마지막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층을 통과하면 </a:t>
            </a:r>
            <a:r>
              <a:rPr lang="ko-KR" altLang="en-US" sz="1400" dirty="0" err="1" smtClean="0"/>
              <a:t>노드들은</a:t>
            </a:r>
            <a:r>
              <a:rPr lang="ko-KR" altLang="en-US" sz="1400" dirty="0" smtClean="0"/>
              <a:t> 일렬로 펴진다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플랫</a:t>
            </a:r>
            <a:r>
              <a:rPr lang="en-US" altLang="ko-KR" sz="1400" dirty="0" smtClean="0"/>
              <a:t>(Flat))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펼쳐진 </a:t>
            </a:r>
            <a:r>
              <a:rPr lang="ko-KR" altLang="en-US" sz="1400" dirty="0" err="1" smtClean="0"/>
              <a:t>노드들은</a:t>
            </a:r>
            <a:r>
              <a:rPr lang="ko-KR" altLang="en-US" sz="1400" dirty="0" smtClean="0"/>
              <a:t> 마지막에 행동의 개수대로 </a:t>
            </a:r>
            <a:r>
              <a:rPr lang="ko-KR" altLang="en-US" sz="1400" dirty="0" err="1" smtClean="0"/>
              <a:t>큐함수의</a:t>
            </a:r>
            <a:r>
              <a:rPr lang="ko-KR" altLang="en-US" sz="1400" dirty="0" smtClean="0"/>
              <a:t> 값을 출력한다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이 네트워크를 </a:t>
            </a:r>
            <a:r>
              <a:rPr lang="en-US" altLang="ko-KR" sz="1400" dirty="0" smtClean="0"/>
              <a:t>DQN(Deep Q-Network)</a:t>
            </a:r>
            <a:r>
              <a:rPr lang="ko-KR" altLang="en-US" sz="1400" dirty="0" smtClean="0"/>
              <a:t>이라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6</a:t>
            </a:fld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789040"/>
            <a:ext cx="6238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2801" y="6265585"/>
            <a:ext cx="233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</a:t>
            </a:r>
            <a:r>
              <a:rPr lang="ko-KR" altLang="en-US" sz="1200" dirty="0" smtClean="0"/>
              <a:t>에 적용한 </a:t>
            </a:r>
            <a:r>
              <a:rPr lang="en-US" altLang="ko-KR" sz="1200" dirty="0" smtClean="0"/>
              <a:t>CNN </a:t>
            </a:r>
            <a:r>
              <a:rPr lang="ko-KR" altLang="en-US" sz="1200" dirty="0" smtClean="0"/>
              <a:t>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1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(Preprocessing)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색상과 불필요한 부분을 잘라낸 크기 </a:t>
            </a:r>
            <a:r>
              <a:rPr lang="en-US" altLang="ko-KR" sz="1600" dirty="0" smtClean="0"/>
              <a:t>: 84X84X1</a:t>
            </a:r>
          </a:p>
          <a:p>
            <a:pPr lvl="1"/>
            <a:r>
              <a:rPr lang="ko-KR" altLang="en-US" sz="1400" dirty="0"/>
              <a:t>색상포함 화면 이미지 크기 </a:t>
            </a:r>
            <a:r>
              <a:rPr lang="en-US" altLang="ko-KR" sz="1400" dirty="0"/>
              <a:t>: 210X160X3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게임화면의 색상을 알 필요 없다</a:t>
            </a:r>
            <a:r>
              <a:rPr lang="en-US" altLang="ko-KR" sz="12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점수와 목숨 등 불필요한 부분이 있다</a:t>
            </a:r>
            <a:r>
              <a:rPr lang="en-US" altLang="ko-KR" sz="120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r>
              <a:rPr lang="ko-KR" altLang="en-US" sz="1600" dirty="0" smtClean="0"/>
              <a:t>공이 어느 방향으로 움직이는지의 정보 </a:t>
            </a:r>
            <a:r>
              <a:rPr lang="en-US" altLang="ko-KR" sz="1600" dirty="0" smtClean="0"/>
              <a:t>: 4</a:t>
            </a:r>
            <a:r>
              <a:rPr lang="ko-KR" altLang="en-US" sz="1600" dirty="0" smtClean="0"/>
              <a:t>개의 연속된 이미지</a:t>
            </a:r>
            <a:endParaRPr lang="en-US" altLang="ko-KR" sz="1600" dirty="0"/>
          </a:p>
          <a:p>
            <a:r>
              <a:rPr lang="ko-KR" altLang="en-US" sz="1600" dirty="0" smtClean="0"/>
              <a:t>공의 움직임이 크지 않기 때문에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화면 중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화면은 </a:t>
            </a:r>
            <a:r>
              <a:rPr lang="ko-KR" altLang="en-US" sz="1600" dirty="0" err="1" smtClean="0"/>
              <a:t>프레임스킵</a:t>
            </a:r>
            <a:r>
              <a:rPr lang="en-US" altLang="ko-KR" sz="1600" dirty="0" smtClean="0"/>
              <a:t>(Frame skip)</a:t>
            </a:r>
            <a:r>
              <a:rPr lang="ko-KR" altLang="en-US" sz="1600" dirty="0" smtClean="0"/>
              <a:t>을 한다</a:t>
            </a:r>
            <a:r>
              <a:rPr lang="en-US" altLang="ko-KR" sz="1600" dirty="0" smtClean="0"/>
              <a:t>. (“Breakout Deterministic-v4” </a:t>
            </a:r>
            <a:r>
              <a:rPr lang="ko-KR" altLang="en-US" sz="1600" dirty="0" smtClean="0"/>
              <a:t>환경에서는 프레임 </a:t>
            </a:r>
            <a:r>
              <a:rPr lang="ko-KR" altLang="en-US" sz="1600" dirty="0" err="1" smtClean="0"/>
              <a:t>스킵을</a:t>
            </a:r>
            <a:r>
              <a:rPr lang="ko-KR" altLang="en-US" sz="1600" dirty="0" smtClean="0"/>
              <a:t> 자동으로 해준다</a:t>
            </a:r>
            <a:r>
              <a:rPr lang="en-US" altLang="ko-KR" sz="1600" dirty="0" smtClean="0"/>
              <a:t>,)</a:t>
            </a:r>
          </a:p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연속된 화면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히스토리</a:t>
            </a:r>
            <a:r>
              <a:rPr lang="en-US" altLang="ko-KR" sz="1600" dirty="0" smtClean="0"/>
              <a:t>(History)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13" y="764704"/>
            <a:ext cx="3715399" cy="119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58774"/>
            <a:ext cx="5184464" cy="15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716581"/>
            <a:ext cx="3838330" cy="162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16473" y="5411234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4</a:t>
            </a:r>
            <a:r>
              <a:rPr lang="ko-KR" altLang="en-US" sz="1200" dirty="0" smtClean="0"/>
              <a:t>개의 </a:t>
            </a:r>
            <a:r>
              <a:rPr lang="ko-KR" altLang="en-US" sz="1200" dirty="0"/>
              <a:t>연</a:t>
            </a:r>
            <a:r>
              <a:rPr lang="ko-KR" altLang="en-US" sz="1200" dirty="0" smtClean="0"/>
              <a:t>속된 화면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47143" y="5365052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프레임 </a:t>
            </a:r>
            <a:r>
              <a:rPr lang="ko-KR" altLang="en-US" sz="1200" dirty="0" err="1" smtClean="0"/>
              <a:t>스킵과</a:t>
            </a:r>
            <a:r>
              <a:rPr lang="ko-KR" altLang="en-US" sz="1200" dirty="0" smtClean="0"/>
              <a:t> 연속된 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18811" y="1972531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화면의 전처리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51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Breakout</a:t>
            </a:r>
            <a:r>
              <a:rPr lang="ko-KR" altLang="en-US" dirty="0" smtClean="0"/>
              <a:t>의 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딥마인드</a:t>
            </a:r>
            <a:r>
              <a:rPr lang="ko-KR" altLang="en-US" dirty="0" smtClean="0"/>
              <a:t> 논문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8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520527"/>
                  </p:ext>
                </p:extLst>
              </p:nvPr>
            </p:nvGraphicFramePr>
            <p:xfrm>
              <a:off x="457200" y="1052513"/>
              <a:ext cx="82296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값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미니 배치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리플레이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메모리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400000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히스토리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길이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타깃 모델 업데이트 주기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스텝에 한 번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감가율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 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스킵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개의 화면 중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 사용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속도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경사하강법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0.00025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ko-KR" alt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관련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부터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까지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동안 감소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시작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520527"/>
                  </p:ext>
                </p:extLst>
              </p:nvPr>
            </p:nvGraphicFramePr>
            <p:xfrm>
              <a:off x="457200" y="1052513"/>
              <a:ext cx="82296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값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미니 배치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리플레이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메모리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400000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히스토리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길이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타깃 모델 업데이트 주기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스텝에 한 번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감가율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 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스킵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개의 화면 중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 사용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속도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경사하강법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0.00025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98361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부터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까지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동안 감소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시작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1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447</Words>
  <Application>Microsoft Office PowerPoint</Application>
  <PresentationFormat>화면 슬라이드 쇼(4:3)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DQN_Breakout</vt:lpstr>
      <vt:lpstr>Break Out</vt:lpstr>
      <vt:lpstr>CNN</vt:lpstr>
      <vt:lpstr>CNN</vt:lpstr>
      <vt:lpstr>CNN</vt:lpstr>
      <vt:lpstr>CNN</vt:lpstr>
      <vt:lpstr>전처리(Preprocessing)</vt:lpstr>
      <vt:lpstr>Breakout의 변수(딥마인드 논문)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YGKIM</cp:lastModifiedBy>
  <cp:revision>190</cp:revision>
  <dcterms:created xsi:type="dcterms:W3CDTF">2017-12-30T05:54:11Z</dcterms:created>
  <dcterms:modified xsi:type="dcterms:W3CDTF">2018-03-01T12:51:22Z</dcterms:modified>
</cp:coreProperties>
</file>