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7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627" autoAdjust="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DCC7-F594-4969-9F91-7556AF1F6A88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6547-F923-409C-9607-8FA548E30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8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23A4-5301-44F5-9FE1-22E5C0F4586F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485C-1ADC-423B-BEF1-AD8BB5681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8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8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9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8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26652"/>
            <a:ext cx="10515600" cy="574206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 dirty="0" smtClean="0"/>
              <a:t>Chapter </a:t>
            </a:r>
            <a:r>
              <a:rPr lang="en-US" altLang="ko-KR" sz="6000" dirty="0" smtClean="0"/>
              <a:t>7.</a:t>
            </a:r>
            <a:r>
              <a:rPr lang="en-US" altLang="ko-KR" sz="6000" b="1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6000" b="1" dirty="0" smtClean="0">
                <a:ea typeface="문체부 제목 돋음체" panose="020B0609000101010101" pitchFamily="49" charset="-127"/>
              </a:rPr>
            </a:br>
            <a:r>
              <a:rPr lang="en-US" altLang="ko-KR" sz="7200" b="1" dirty="0" smtClean="0">
                <a:ea typeface="문체부 제목 돋음체" panose="020B0609000101010101" pitchFamily="49" charset="-127"/>
              </a:rPr>
              <a:t>A3C</a:t>
            </a:r>
            <a:r>
              <a:rPr lang="en-US" altLang="ko-KR" sz="7200" dirty="0">
                <a:ea typeface="문체부 제목 돋음체" panose="020B0609000101010101" pitchFamily="49" charset="-127"/>
              </a:rPr>
              <a:t/>
            </a:r>
            <a:br>
              <a:rPr lang="en-US" altLang="ko-KR" sz="7200" dirty="0">
                <a:ea typeface="문체부 제목 돋음체" panose="020B0609000101010101" pitchFamily="49" charset="-127"/>
              </a:rPr>
            </a:br>
            <a:r>
              <a:rPr lang="en-US" altLang="ko-KR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dirty="0" smtClean="0">
                <a:ea typeface="문체부 제목 돋음체" panose="020B0609000101010101" pitchFamily="49" charset="-127"/>
              </a:rPr>
            </a:br>
            <a:r>
              <a:rPr lang="en-US" altLang="ko-KR" sz="3600" dirty="0" smtClean="0"/>
              <a:t>Ho-Bin Choi</a:t>
            </a:r>
            <a:br>
              <a:rPr lang="en-US" altLang="ko-KR" sz="3600" dirty="0" smtClean="0"/>
            </a:br>
            <a:r>
              <a:rPr lang="en-US" altLang="ko-KR" sz="3600" dirty="0" err="1" smtClean="0"/>
              <a:t>LINK@KoreaTech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http://link.koreatech.ac.kr</a:t>
            </a:r>
            <a:endParaRPr lang="ko-KR" altLang="en-US" sz="7200" dirty="0">
              <a:ea typeface="문체부 제목 돋음체" panose="020B0609000101010101" pitchFamily="49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3040" y="602615"/>
            <a:ext cx="5080000" cy="56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Deep-Q-Network</a:t>
            </a:r>
          </a:p>
          <a:p>
            <a:pPr algn="ctr">
              <a:lnSpc>
                <a:spcPct val="150000"/>
              </a:lnSpc>
            </a:pPr>
            <a:r>
              <a:rPr lang="en-US" altLang="ko-KR" sz="5400" b="1" dirty="0" smtClean="0">
                <a:latin typeface="+mn-ea"/>
                <a:ea typeface="+mn-ea"/>
              </a:rPr>
              <a:t>DQN</a:t>
            </a:r>
            <a:endParaRPr lang="en-US" altLang="ko-KR" sz="5400" b="1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⇒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 smtClean="0">
                <a:latin typeface="+mn-ea"/>
                <a:ea typeface="+mn-ea"/>
              </a:rPr>
              <a:t>샘플끼리의</a:t>
            </a:r>
            <a:r>
              <a:rPr lang="ko-KR" altLang="en-US" sz="2000" dirty="0" smtClean="0">
                <a:latin typeface="+mn-ea"/>
                <a:ea typeface="+mn-ea"/>
              </a:rPr>
              <a:t> 연관성을 없애기 위해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경험 </a:t>
            </a:r>
            <a:r>
              <a:rPr lang="ko-KR" altLang="en-US" sz="2000" b="1" dirty="0" err="1" smtClean="0">
                <a:solidFill>
                  <a:srgbClr val="0000FF"/>
                </a:solidFill>
                <a:latin typeface="+mn-ea"/>
                <a:ea typeface="+mn-ea"/>
              </a:rPr>
              <a:t>리플레이</a:t>
            </a:r>
            <a:r>
              <a:rPr lang="ko-KR" altLang="en-US" sz="2000" dirty="0" err="1" smtClean="0">
                <a:latin typeface="+mn-ea"/>
                <a:ea typeface="+mn-ea"/>
              </a:rPr>
              <a:t>를</a:t>
            </a:r>
            <a:r>
              <a:rPr lang="ko-KR" altLang="en-US" sz="2000" dirty="0" smtClean="0">
                <a:latin typeface="+mn-ea"/>
                <a:ea typeface="+mn-ea"/>
              </a:rPr>
              <a:t> 사용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 </a:t>
            </a:r>
            <a:r>
              <a:rPr lang="ko-KR" altLang="en-US" sz="2000" dirty="0" smtClean="0">
                <a:latin typeface="+mn-ea"/>
              </a:rPr>
              <a:t>메모리를 많이 차지해</a:t>
            </a:r>
            <a:endParaRPr lang="en-US" altLang="ko-KR" sz="20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느린 학습 속도</a:t>
            </a:r>
            <a:r>
              <a:rPr lang="ko-KR" altLang="en-US" sz="2000" dirty="0" smtClean="0">
                <a:latin typeface="+mn-ea"/>
              </a:rPr>
              <a:t>의 원인</a:t>
            </a:r>
            <a:endParaRPr lang="en-US" altLang="ko-KR" sz="20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⇒ </a:t>
            </a:r>
            <a:r>
              <a:rPr lang="ko-KR" altLang="en-US" sz="2000" b="1" dirty="0" err="1" smtClean="0">
                <a:latin typeface="+mn-ea"/>
              </a:rPr>
              <a:t>오프폴리시</a:t>
            </a:r>
            <a:r>
              <a:rPr lang="ko-KR" altLang="en-US" sz="2000" dirty="0" smtClean="0">
                <a:latin typeface="+mn-ea"/>
              </a:rPr>
              <a:t> 강화학습만을 사용해야함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400800" y="538480"/>
            <a:ext cx="5527040" cy="56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Asynchronous Advantage Actor-Critic</a:t>
            </a:r>
          </a:p>
          <a:p>
            <a:pPr algn="ctr">
              <a:lnSpc>
                <a:spcPct val="150000"/>
              </a:lnSpc>
            </a:pPr>
            <a:r>
              <a:rPr lang="en-US" altLang="ko-KR" sz="5400" b="1" dirty="0" smtClean="0">
                <a:latin typeface="+mn-ea"/>
                <a:ea typeface="+mn-ea"/>
              </a:rPr>
              <a:t>A3C</a:t>
            </a:r>
            <a:endParaRPr lang="en-US" altLang="ko-KR" sz="54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경험 </a:t>
            </a:r>
            <a:r>
              <a:rPr lang="ko-KR" altLang="en-US" sz="2000" dirty="0" err="1" smtClean="0">
                <a:latin typeface="+mn-ea"/>
              </a:rPr>
              <a:t>리플레이를</a:t>
            </a:r>
            <a:r>
              <a:rPr lang="ko-KR" altLang="en-US" sz="2000" dirty="0" smtClean="0">
                <a:latin typeface="+mn-ea"/>
              </a:rPr>
              <a:t> 사용하지 않고</a:t>
            </a:r>
            <a:endParaRPr lang="en-US" altLang="ko-KR" sz="20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에이전트를 여러 개 사용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7030A0"/>
                </a:solidFill>
                <a:latin typeface="+mn-ea"/>
              </a:rPr>
              <a:t>액터러너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샘플을 모으는 각 에이전트</a:t>
            </a:r>
            <a:endParaRPr lang="en-US" altLang="ko-KR" sz="20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atin typeface="+mn-ea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7030A0"/>
                </a:solidFill>
                <a:latin typeface="+mn-ea"/>
              </a:rPr>
              <a:t>글로벌신경망</a:t>
            </a:r>
            <a:endParaRPr lang="en-US" altLang="ko-KR" sz="2400" b="1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5019040" y="1621246"/>
            <a:ext cx="1635760" cy="680720"/>
          </a:xfrm>
          <a:prstGeom prst="leftRight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6058" y="4075845"/>
            <a:ext cx="9930971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글로벌신경망의 생성과 여러 개의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환경</a:t>
            </a:r>
            <a:r>
              <a:rPr lang="en-US" altLang="ko-KR" sz="2000" dirty="0" smtClean="0"/>
              <a:t>+</a:t>
            </a:r>
            <a:r>
              <a:rPr lang="ko-KR" altLang="en-US" sz="2000" dirty="0" err="1" smtClean="0"/>
              <a:t>액터러너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액터러너는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일정 </a:t>
            </a:r>
            <a:r>
              <a:rPr lang="ko-KR" altLang="en-US" sz="2000" b="1" dirty="0" err="1" smtClean="0">
                <a:solidFill>
                  <a:srgbClr val="0000FF"/>
                </a:solidFill>
              </a:rPr>
              <a:t>타입스텝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 동안</a:t>
            </a:r>
            <a:r>
              <a:rPr lang="ko-KR" altLang="en-US" sz="2000" dirty="0" smtClean="0"/>
              <a:t> 환경에서 자신의 모델로 샘플을 모음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일정 </a:t>
            </a:r>
            <a:r>
              <a:rPr lang="ko-KR" altLang="en-US" sz="2000" dirty="0" err="1" smtClean="0"/>
              <a:t>타입스텝이</a:t>
            </a:r>
            <a:r>
              <a:rPr lang="ko-KR" altLang="en-US" sz="2000" dirty="0" smtClean="0"/>
              <a:t> 끝나면 각 </a:t>
            </a:r>
            <a:r>
              <a:rPr lang="ko-KR" altLang="en-US" sz="2000" dirty="0" err="1" smtClean="0"/>
              <a:t>액터러너는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글로벌 네트워크를 모은 샘플로 업데이트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글로벌 신경망을 업데이트한 </a:t>
            </a:r>
            <a:r>
              <a:rPr lang="ko-KR" altLang="en-US" sz="2000" dirty="0" err="1" smtClean="0"/>
              <a:t>액터러너는</a:t>
            </a:r>
            <a:r>
              <a:rPr lang="ko-KR" altLang="en-US" sz="2000" dirty="0" smtClean="0"/>
              <a:t> 다시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글로벌신경망으로 자신을 업데이트</a:t>
            </a:r>
            <a:endParaRPr lang="en-US" altLang="ko-KR" sz="2000" b="1" dirty="0" smtClean="0">
              <a:solidFill>
                <a:srgbClr val="7030A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58" y="457895"/>
            <a:ext cx="6508769" cy="32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A3C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52242"/>
            <a:ext cx="10515600" cy="541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b="1" dirty="0" smtClean="0"/>
              <a:t>■ </a:t>
            </a:r>
            <a:r>
              <a:rPr lang="ko-KR" altLang="en-US" sz="2800" b="1" dirty="0" err="1" smtClean="0"/>
              <a:t>액터러너의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run</a:t>
            </a:r>
            <a:r>
              <a:rPr lang="ko-KR" altLang="en-US" sz="2800" b="1" dirty="0"/>
              <a:t> </a:t>
            </a:r>
            <a:r>
              <a:rPr lang="ko-KR" altLang="en-US" sz="2800" b="1" dirty="0" smtClean="0"/>
              <a:t>함수의 순서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환경과의 상호작용</a:t>
            </a:r>
            <a:r>
              <a:rPr lang="en-US" altLang="ko-KR" sz="2800" b="1" dirty="0" smtClean="0"/>
              <a:t>)</a:t>
            </a:r>
            <a:endParaRPr lang="en-US" altLang="ko-KR" sz="28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err="1" smtClean="0"/>
              <a:t>액터러너의</a:t>
            </a:r>
            <a:r>
              <a:rPr lang="ko-KR" altLang="en-US" sz="2000" dirty="0" smtClean="0"/>
              <a:t> 로컬신경망에 따라 행동을 선택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환경으로부터 다음 상태와 보상을 받음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샘플을 저장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에이전트가 목숨을 읽거나 </a:t>
            </a:r>
            <a:r>
              <a:rPr lang="en-US" altLang="ko-KR" sz="2000" dirty="0" err="1" smtClean="0"/>
              <a:t>t_max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타임스텝</a:t>
            </a:r>
            <a:r>
              <a:rPr lang="ko-KR" altLang="en-US" sz="2000" dirty="0" smtClean="0"/>
              <a:t> 동안 반복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저장한 샘플로 글로벌신경망으로 보냄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글로벌신경망은 </a:t>
            </a:r>
            <a:r>
              <a:rPr lang="ko-KR" altLang="en-US" sz="2000" dirty="0" err="1" smtClean="0"/>
              <a:t>로컬신경망으로부터</a:t>
            </a:r>
            <a:r>
              <a:rPr lang="ko-KR" altLang="en-US" sz="2000" dirty="0" smtClean="0"/>
              <a:t> 받은 샘플로 자신을 업데이트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업데이트된 글로벌신경망으로 </a:t>
            </a:r>
            <a:r>
              <a:rPr lang="ko-KR" altLang="en-US" sz="2000" dirty="0" err="1" smtClean="0"/>
              <a:t>액터러너를</a:t>
            </a:r>
            <a:r>
              <a:rPr lang="ko-KR" altLang="en-US" sz="2000" dirty="0" smtClean="0"/>
              <a:t> 업데이트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11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142</Words>
  <Application>Microsoft Office PowerPoint</Application>
  <PresentationFormat>와이드스크린</PresentationFormat>
  <Paragraphs>48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문체부 제목 돋음체</vt:lpstr>
      <vt:lpstr>Arial</vt:lpstr>
      <vt:lpstr>Office 테마</vt:lpstr>
      <vt:lpstr>Chapter 7. A3C  Ho-Bin Choi LINK@KoreaTech http://link.koreatech.ac.kr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그리드월드와 다이내믹 프로그래밍</dc:title>
  <dc:creator>HoBin</dc:creator>
  <cp:lastModifiedBy>HoBin</cp:lastModifiedBy>
  <cp:revision>201</cp:revision>
  <dcterms:created xsi:type="dcterms:W3CDTF">2018-01-08T14:45:23Z</dcterms:created>
  <dcterms:modified xsi:type="dcterms:W3CDTF">2018-02-27T14:28:42Z</dcterms:modified>
</cp:coreProperties>
</file>