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65B1-5CE1-FE37-F384-0A8410AF4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B2B67-CCA7-39E3-1A33-09362F49F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FC1E6-0FA5-F695-29C5-CEA6E203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B13DF-2964-D70A-9904-E24A6421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4A8F5-E9BB-E9CF-4495-B15B715D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23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B12E-A53F-A222-5F97-4F3B7D57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373FA-8BE7-C7B6-F6B0-65A044E51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40F4C-7B2C-495C-3973-74DEED11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DEBD5-CE8D-BC3D-B548-9DB7C25A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8599B-2DF7-EA67-00EF-8B335715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693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86111-7A12-7FA6-946D-F2B9D4316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95488-444F-7AE2-F0DF-4CCED1BD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4E6BA-3DE3-B00C-9BF3-6736FFBF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9E85B-2BF4-D507-03CC-6A9F742B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4EDF8-87C3-1F82-6326-01005B7D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0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8D58-648E-F51E-BBE4-FF277782E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FD847-821E-B4C5-E77F-5CAC91C8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1A83A-87FA-44B6-8145-29FC14A1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0D7E-5579-3704-0960-AB4B7163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DD8AA-1F71-80FA-81A0-31042DB9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7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A073-AEFE-289A-09BF-29C1190FF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F8F71-A2FD-042B-E02C-6D9E9E888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486B5-9E04-61D3-F09A-8563B009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4C415-9C4E-3237-429D-D8AD0D5D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F6615-9C61-7F97-DD0A-EC5CF5B4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3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B222-6B01-0164-0E5F-A06BDDBE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65DE-A285-883C-4122-CD589BEF6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B95E3-CD42-CA9C-EC28-8942DD879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E6C12-81BA-9D87-0DE2-CFFEDEF6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4327E-1A8E-3592-0AAA-C99834E3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D30AE-0195-FAD9-C2B7-73B88DBD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8838-AB47-72E8-4B73-2B87B605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EF89C-CCCC-F97D-1274-EEFED63B7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2FBB0-66A2-7840-BECA-BA2971316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F97814-0FDA-8332-5B23-CFC8B6DEC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34D55-3A20-9669-1F43-20B10C405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C915B-3C3B-B710-2DF1-C73CC895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52CAB6-C024-7702-FF2D-800103F7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22704B-6F78-2DAA-7892-D90890F6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18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F69E-0611-1A44-AE1A-A2A0432D7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FE31D-7B45-1067-2A30-5C9848999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3FD8D-23D1-1BEE-A78C-D0F91252A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BBD3A-4872-48CA-ACD0-C922323B3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0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971E7D-002F-E4F2-0637-EA5E1ED8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6CE3D-A91F-1C6E-4B86-21BF18BF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C390B-7FC9-8FFB-5D7A-1E878BDF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05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9756-B23C-F0B9-FCD5-D44D0DCD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67BC8-991C-76EE-FB2B-887703287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72FF0-8ABE-ECEB-0D1C-F13D91BC8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13DDB-E7DB-D3F8-A599-B326F881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DA482-711E-FD27-8949-3E52DAB4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98D0E-0CD5-BF00-FFA7-9E4C9D1EA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5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E90-77B1-CD0E-D7F7-D09CBD54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0DFFD-AFB8-C22A-87CF-EB7DCEEBA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DA1BD-CC42-A81F-95DF-2D56AD032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FC92A-CDEA-37CF-F9AE-775E3579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593F4-3527-35C8-2C72-363D8424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BF192-8EA2-AC46-F36F-E4D6EC51F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3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CDE97-52F1-7273-25FA-BF166F6B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9BAE8-BB61-16E5-386E-3281541E5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9B9F5-6F90-FE57-3EFE-7A887B6500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2FF42-88AA-4AB7-A844-5CDBC155F559}" type="datetimeFigureOut">
              <a:rPr lang="ko-KR" altLang="en-US" smtClean="0"/>
              <a:t>2022-06-24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07CDD-9BAF-9E6A-8D2E-E623070C5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F236-CD90-BE57-11A1-B5440327C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D6578-1DA7-4989-89CD-F9DC486CD0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7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eybutler/nvm-windows/releases" TargetMode="External"/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1708-E015-1B0C-9CBA-1046899B88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React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92F4F-916D-C9C8-FCD8-99523582D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리액트 작동원리와 기초</a:t>
            </a:r>
          </a:p>
        </p:txBody>
      </p:sp>
    </p:spTree>
    <p:extLst>
      <p:ext uri="{BB962C8B-B14F-4D97-AF65-F5344CB8AC3E}">
        <p14:creationId xmlns:p14="http://schemas.microsoft.com/office/powerpoint/2010/main" val="2878345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7FCB-AC52-58A3-7B1F-2DD2F26D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Visual Studio Code </a:t>
            </a:r>
            <a:r>
              <a:rPr lang="ko-KR" altLang="en-US" b="1" dirty="0"/>
              <a:t>플러그인 설치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9812-46B7-F41C-A5BA-A02B6A9EA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reactjs</a:t>
            </a:r>
            <a:r>
              <a:rPr lang="ko-KR" altLang="en-US" dirty="0"/>
              <a:t> </a:t>
            </a:r>
            <a:r>
              <a:rPr lang="en-US" altLang="ko-KR" dirty="0"/>
              <a:t>code snippets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975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028E-C335-7012-B109-5CA3B91D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리액트 파일 구조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180B5-7670-EA6B-9903-7D2CC932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node_modules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해당프로젝트에 대한 라이브러리가 저장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public : </a:t>
            </a:r>
            <a:r>
              <a:rPr lang="ko-KR" altLang="en-US" dirty="0"/>
              <a:t>정적 파일을 넣는 디렉토리</a:t>
            </a:r>
            <a:r>
              <a:rPr lang="en-US" altLang="ko-KR" dirty="0"/>
              <a:t>(html 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en-US" altLang="ko-KR" dirty="0" err="1"/>
              <a:t>img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Src</a:t>
            </a:r>
            <a:r>
              <a:rPr lang="ko-KR" altLang="en-US" dirty="0"/>
              <a:t>폴더에 코드의 대부분이 들어 감</a:t>
            </a:r>
            <a:r>
              <a:rPr lang="en-US" altLang="ko-KR" dirty="0"/>
              <a:t>(index.js, </a:t>
            </a:r>
            <a:r>
              <a:rPr lang="ko-KR" altLang="en-US" dirty="0"/>
              <a:t>리액트 컴포턴트 같은 </a:t>
            </a:r>
            <a:r>
              <a:rPr lang="en-US" altLang="ko-KR" dirty="0" err="1"/>
              <a:t>js</a:t>
            </a:r>
            <a:r>
              <a:rPr lang="ko-KR" altLang="en-US" dirty="0"/>
              <a:t>파일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ko-KR" altLang="en-US" dirty="0"/>
              <a:t>파일 등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Components : pages</a:t>
            </a:r>
            <a:r>
              <a:rPr lang="ko-KR" altLang="en-US" dirty="0"/>
              <a:t>에서 사용할 컴포넌트들이 들어가 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pages : app.js </a:t>
            </a:r>
            <a:r>
              <a:rPr lang="ko-KR" altLang="en-US" dirty="0"/>
              <a:t>파일에서 </a:t>
            </a:r>
            <a:r>
              <a:rPr lang="en-US" altLang="ko-KR" dirty="0"/>
              <a:t>react-router-</a:t>
            </a:r>
            <a:r>
              <a:rPr lang="en-US" altLang="ko-KR" dirty="0" err="1"/>
              <a:t>dom</a:t>
            </a:r>
            <a:r>
              <a:rPr lang="ko-KR" altLang="en-US" dirty="0"/>
              <a:t>을 사용해서 나눈 라우팅의 컴포넌트가 여기에 정리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src</a:t>
            </a:r>
            <a:r>
              <a:rPr lang="en-US" altLang="ko-KR" dirty="0"/>
              <a:t>/app.js </a:t>
            </a:r>
            <a:r>
              <a:rPr lang="ko-KR" altLang="en-US" dirty="0"/>
              <a:t>파일로 시작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320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08F5-602B-0610-C836-3231CC61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7B78-CF7E-E2B9-88C5-AF55801E2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JSX = JavaScript + XML</a:t>
            </a:r>
          </a:p>
          <a:p>
            <a:r>
              <a:rPr lang="ko-KR" altLang="en-US" dirty="0"/>
              <a:t>하나의 파일에 자바스크립트와 </a:t>
            </a:r>
            <a:r>
              <a:rPr lang="en-US" altLang="ko-KR" dirty="0"/>
              <a:t>HTML</a:t>
            </a:r>
            <a:r>
              <a:rPr lang="ko-KR" altLang="en-US" dirty="0"/>
              <a:t>을 동시에 작성</a:t>
            </a:r>
          </a:p>
        </p:txBody>
      </p:sp>
    </p:spTree>
    <p:extLst>
      <p:ext uri="{BB962C8B-B14F-4D97-AF65-F5344CB8AC3E}">
        <p14:creationId xmlns:p14="http://schemas.microsoft.com/office/powerpoint/2010/main" val="3636236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2E3A-2EA0-64BD-D07F-F12FBE98E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: JSX </a:t>
            </a:r>
            <a:r>
              <a:rPr lang="ko-KR" altLang="en-US" dirty="0"/>
              <a:t>사용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9685E-1C76-C1EC-B35D-4D7871401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App.js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5F720-38AC-607D-C3F4-FFFD7F24C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69" y="3318889"/>
            <a:ext cx="11259718" cy="187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2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8BA8D-8BF6-F66E-5B44-BF1ACD79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컴포넌트의 개념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F1659-6A08-6E3D-2625-5F466C0E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570" y="1994972"/>
            <a:ext cx="4189968" cy="4189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40B09A-81B7-49E2-CE2E-4C687E744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643" y="2163893"/>
            <a:ext cx="3358393" cy="385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1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F05D-BD51-8150-C884-C64E90CD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2 : </a:t>
            </a:r>
            <a:r>
              <a:rPr lang="en-US" altLang="ko-KR" dirty="0" err="1"/>
              <a:t>TodaysPlan</a:t>
            </a:r>
            <a:r>
              <a:rPr lang="en-US" altLang="ko-KR" dirty="0"/>
              <a:t> </a:t>
            </a:r>
            <a:r>
              <a:rPr lang="ko-KR" altLang="en-US" dirty="0"/>
              <a:t>컴포넌트 만들기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1FDD2-103E-319B-0838-5407439B5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5525"/>
            <a:ext cx="10317821" cy="340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881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A4D36-FA2C-FA0E-2284-4B1E16BD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컴포넌트 만들시 주의사항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C70E8-9A08-6D03-9DCE-A5FE864B8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컴포넌트 이름은 반드시 대문자로 시작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컴포넌트와 일반 </a:t>
            </a:r>
            <a:r>
              <a:rPr lang="en-US" altLang="ko-KR" dirty="0"/>
              <a:t>HTML </a:t>
            </a:r>
            <a:r>
              <a:rPr lang="ko-KR" altLang="en-US" dirty="0"/>
              <a:t>태그를 구별하는 방법은 태그가 대문자로 시작하는지 여부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소문자로 시작하면 일반 </a:t>
            </a:r>
            <a:r>
              <a:rPr lang="en-US" altLang="ko-KR" dirty="0"/>
              <a:t>HTML </a:t>
            </a:r>
            <a:r>
              <a:rPr lang="ko-KR" altLang="en-US" dirty="0"/>
              <a:t>태그로 분류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반드시 첫 글자는 대문자로 함</a:t>
            </a:r>
          </a:p>
        </p:txBody>
      </p:sp>
    </p:spTree>
    <p:extLst>
      <p:ext uri="{BB962C8B-B14F-4D97-AF65-F5344CB8AC3E}">
        <p14:creationId xmlns:p14="http://schemas.microsoft.com/office/powerpoint/2010/main" val="767371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F736-8930-2EF0-49B2-B3F94827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3 box</a:t>
            </a:r>
            <a:r>
              <a:rPr lang="ko-KR" altLang="en-US" dirty="0"/>
              <a:t> 만들기</a:t>
            </a:r>
            <a:r>
              <a:rPr lang="en-US" altLang="ko-KR" dirty="0"/>
              <a:t>(</a:t>
            </a:r>
            <a:r>
              <a:rPr lang="ko-KR" altLang="en-US" dirty="0"/>
              <a:t>컴포넌트 재활용하기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60F39D-7D60-55DE-8330-E06DDFDC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65" y="2643322"/>
            <a:ext cx="4413350" cy="24446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827F6B-8560-30D9-B6F0-FDE638E95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439" y="1690688"/>
            <a:ext cx="2842113" cy="427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65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6A9F7-5A54-5C64-4237-6A1CFF32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4 box</a:t>
            </a:r>
            <a:r>
              <a:rPr lang="ko-KR" altLang="en-US" dirty="0"/>
              <a:t>값 변경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6DC50-AA79-52BC-878F-5EAB4F45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props : </a:t>
            </a:r>
            <a:r>
              <a:rPr lang="ko-KR" altLang="en-US" dirty="0"/>
              <a:t>함수의 매개변수와 같은 존재</a:t>
            </a:r>
          </a:p>
        </p:txBody>
      </p:sp>
    </p:spTree>
    <p:extLst>
      <p:ext uri="{BB962C8B-B14F-4D97-AF65-F5344CB8AC3E}">
        <p14:creationId xmlns:p14="http://schemas.microsoft.com/office/powerpoint/2010/main" val="3676460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A16F-D69A-6BEA-39D9-21FA6141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5 </a:t>
            </a:r>
            <a:r>
              <a:rPr lang="ko-KR" altLang="en-US" dirty="0"/>
              <a:t>버튼클릭시 숫자 증가하기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BAF4C-2FD3-45F2-728B-9E5320F6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state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ko-KR" altLang="en-US" dirty="0"/>
              <a:t>특성 </a:t>
            </a:r>
            <a:r>
              <a:rPr lang="en-US" altLang="ko-KR" dirty="0"/>
              <a:t>: </a:t>
            </a:r>
            <a:r>
              <a:rPr lang="ko-KR" altLang="en-US" dirty="0"/>
              <a:t>비동기</a:t>
            </a:r>
          </a:p>
        </p:txBody>
      </p:sp>
    </p:spTree>
    <p:extLst>
      <p:ext uri="{BB962C8B-B14F-4D97-AF65-F5344CB8AC3E}">
        <p14:creationId xmlns:p14="http://schemas.microsoft.com/office/powerpoint/2010/main" val="169421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53966-CAFB-084E-5E59-93A7BB02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리액트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E6724-BA04-B7AE-B4C1-1470DA3A4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프런트엔드 프레임워크 중 하나</a:t>
            </a:r>
            <a:endParaRPr lang="en-US" altLang="ko-KR" dirty="0"/>
          </a:p>
          <a:p>
            <a:r>
              <a:rPr lang="ko-KR" altLang="en-US" dirty="0"/>
              <a:t>리액트</a:t>
            </a:r>
            <a:r>
              <a:rPr lang="en-US" altLang="ko-KR" dirty="0"/>
              <a:t>(react), </a:t>
            </a:r>
            <a:r>
              <a:rPr lang="ko-KR" altLang="en-US" dirty="0"/>
              <a:t>앵귤러</a:t>
            </a:r>
            <a:r>
              <a:rPr lang="en-US" altLang="ko-KR" dirty="0"/>
              <a:t>(angular), </a:t>
            </a:r>
            <a:r>
              <a:rPr lang="ko-KR" altLang="en-US" dirty="0"/>
              <a:t>뷰제이에스</a:t>
            </a:r>
            <a:r>
              <a:rPr lang="en-US" altLang="ko-KR" dirty="0"/>
              <a:t>(vue.js)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EA58AA-6DAF-B863-B585-B9E1D1F6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735" y="3039549"/>
            <a:ext cx="6032309" cy="362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7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50ED-55F6-6813-A453-B0EE7BCB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리액트 개념 및 장점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FBE09-EBA0-7B27-6A62-3A326B13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페이스 개발에 사용한 기술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공개 소프트웨어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화면 출력에 특화된 프레임워크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컴포넌트를 조립하여 화면 구성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게임 엔진 원리를 도입하여 화면 출력 속도가 빠름</a:t>
            </a:r>
            <a:r>
              <a:rPr lang="en-US" altLang="ko-KR" dirty="0"/>
              <a:t>(Virtual DOM)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477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0395-7E08-DCD2-7E78-03D8C5B2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실습에 필요한 필수 도구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6DA8-34A0-A839-BB8A-C22C044AA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노드 패키지 매니저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npm</a:t>
            </a:r>
            <a:r>
              <a:rPr lang="en-US" altLang="ko-KR" sz="2400" dirty="0"/>
              <a:t>) : </a:t>
            </a:r>
            <a:r>
              <a:rPr lang="ko-KR" altLang="en-US" sz="2400" dirty="0"/>
              <a:t>자바스크립트 라이브러리 관리 프로그램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A27DF-00DA-8832-A6CE-5147D0C93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065" y="2682836"/>
            <a:ext cx="9145571" cy="328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1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0395-7E08-DCD2-7E78-03D8C5B2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실습에 필요한 필수 도구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6DA8-34A0-A839-BB8A-C22C044AA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웹팩</a:t>
            </a:r>
            <a:r>
              <a:rPr lang="en-US" altLang="ko-KR" sz="1800" dirty="0"/>
              <a:t>(Web Pack) : </a:t>
            </a:r>
            <a:r>
              <a:rPr lang="ko-KR" altLang="en-US" sz="1800" dirty="0"/>
              <a:t>프로젝트에 사용된 파일을 분석하여 기존 웹 문서 파일로 변환하는 도구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간단한 노드 기반의 웹 서버 구동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D4959D-E982-5986-B817-EA1E8B380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686" y="2929305"/>
            <a:ext cx="6546150" cy="373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D800-0126-CE02-B4A9-FBD7BD41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리액트 개발 환경 설치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367C-E35C-D08A-35C1-0BF697DF4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D3D3F"/>
                </a:solidFill>
                <a:effectLst/>
                <a:latin typeface="Helvetica Neue"/>
              </a:rPr>
              <a:t>Node.js (</a:t>
            </a:r>
            <a:r>
              <a:rPr lang="ko-KR" altLang="en-US" b="0" i="0" dirty="0">
                <a:solidFill>
                  <a:srgbClr val="3D3D3F"/>
                </a:solidFill>
                <a:effectLst/>
                <a:latin typeface="Helvetica Neue"/>
              </a:rPr>
              <a:t>필수</a:t>
            </a:r>
            <a:r>
              <a:rPr lang="en-US" altLang="ko-KR" b="0" i="0" dirty="0">
                <a:solidFill>
                  <a:srgbClr val="3D3D3F"/>
                </a:solidFill>
                <a:effectLst/>
                <a:latin typeface="Helvetica Neue"/>
              </a:rPr>
              <a:t>) :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확장성 있는 네트워크 애플리케이션 개발에 사용되는 소프트웨어 플랫폼이다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pple SD Gothic Neo"/>
              </a:rPr>
              <a:t>. 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pple SD Gothic Neo"/>
              </a:rPr>
              <a:t>작성 언어로 자바스크립트를 활용</a:t>
            </a:r>
            <a:endParaRPr lang="en-US" altLang="ko-KR" b="0" i="0" dirty="0">
              <a:solidFill>
                <a:srgbClr val="3D3D3F"/>
              </a:solidFill>
              <a:effectLst/>
              <a:latin typeface="Helvetica Neue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D3D3F"/>
                </a:solidFill>
                <a:effectLst/>
                <a:latin typeface="Helvetica Neue"/>
              </a:rPr>
              <a:t>에디터 </a:t>
            </a:r>
            <a:r>
              <a:rPr lang="en-US" altLang="ko-KR" b="0" i="0" dirty="0">
                <a:solidFill>
                  <a:srgbClr val="3D3D3F"/>
                </a:solidFill>
                <a:effectLst/>
                <a:latin typeface="Helvetica Neue"/>
              </a:rPr>
              <a:t>(VS Code </a:t>
            </a:r>
            <a:r>
              <a:rPr lang="ko-KR" altLang="en-US" b="0" i="0" dirty="0">
                <a:solidFill>
                  <a:srgbClr val="3D3D3F"/>
                </a:solidFill>
                <a:effectLst/>
                <a:latin typeface="Helvetica Neue"/>
              </a:rPr>
              <a:t>등</a:t>
            </a:r>
            <a:r>
              <a:rPr lang="en-US" altLang="ko-KR" b="0" i="0" dirty="0">
                <a:solidFill>
                  <a:srgbClr val="3D3D3F"/>
                </a:solidFill>
                <a:effectLst/>
                <a:latin typeface="Helvetica Neue"/>
              </a:rPr>
              <a:t>)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D3D3F"/>
                </a:solidFill>
                <a:effectLst/>
                <a:latin typeface="Helvetica Neue"/>
              </a:rPr>
              <a:t>웹 브라우져 </a:t>
            </a:r>
            <a:r>
              <a:rPr lang="en-US" altLang="ko-KR" b="0" i="0" dirty="0">
                <a:solidFill>
                  <a:srgbClr val="3D3D3F"/>
                </a:solidFill>
                <a:effectLst/>
                <a:latin typeface="Helvetica Neue"/>
              </a:rPr>
              <a:t>(</a:t>
            </a:r>
            <a:r>
              <a:rPr lang="ko-KR" altLang="en-US" b="0" i="0" dirty="0">
                <a:solidFill>
                  <a:srgbClr val="3D3D3F"/>
                </a:solidFill>
                <a:effectLst/>
                <a:latin typeface="Helvetica Neue"/>
              </a:rPr>
              <a:t>파이어폭스 등</a:t>
            </a:r>
            <a:r>
              <a:rPr lang="en-US" altLang="ko-KR" b="0" i="0" dirty="0">
                <a:solidFill>
                  <a:srgbClr val="3D3D3F"/>
                </a:solidFill>
                <a:effectLst/>
                <a:latin typeface="Helvetica Neue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2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2D7E-7427-514C-9C22-BA3DD4FD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Nodejs 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설치하기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10264-D6CD-0284-5B93-115419C8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b="0" i="0" u="none" strike="noStrike" dirty="0">
                <a:solidFill>
                  <a:srgbClr val="337AB7"/>
                </a:solidFill>
                <a:effectLst/>
                <a:latin typeface="-apple-system"/>
                <a:hlinkClick r:id="rId2"/>
              </a:rPr>
              <a:t>https://nodejs.org/en/</a:t>
            </a:r>
            <a:endParaRPr lang="en-US" altLang="ko-KR" dirty="0">
              <a:solidFill>
                <a:srgbClr val="337AB7"/>
              </a:solidFill>
              <a:latin typeface="-apple-system"/>
            </a:endParaRPr>
          </a:p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-apple-system"/>
              </a:rPr>
              <a:t>recommanded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 for most users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설치</a:t>
            </a:r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-apple-system"/>
                <a:hlinkClick r:id="rId3"/>
              </a:rPr>
              <a:t>https://github.com/coreybutler/nvm-windows/releases</a:t>
            </a: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Nvm-setup.zip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다운로드</a:t>
            </a: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설치 후 명령프롬프트에서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관리자 권한으로 실행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 </a:t>
            </a: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&gt;</a:t>
            </a:r>
            <a:r>
              <a:rPr lang="en-US" altLang="ko-KR" dirty="0" err="1">
                <a:solidFill>
                  <a:srgbClr val="333333"/>
                </a:solidFill>
                <a:latin typeface="-apple-system"/>
              </a:rPr>
              <a:t>nvm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 –v</a:t>
            </a:r>
          </a:p>
          <a:p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&gt; </a:t>
            </a:r>
            <a:r>
              <a:rPr lang="en-US" altLang="ko-KR" dirty="0" err="1">
                <a:solidFill>
                  <a:srgbClr val="333333"/>
                </a:solidFill>
                <a:latin typeface="-apple-system"/>
              </a:rPr>
              <a:t>nvm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 install 16.15.1</a:t>
            </a:r>
          </a:p>
          <a:p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&gt; </a:t>
            </a:r>
            <a:r>
              <a:rPr lang="en-US" altLang="ko-KR" dirty="0" err="1">
                <a:solidFill>
                  <a:srgbClr val="333333"/>
                </a:solidFill>
                <a:latin typeface="-apple-system"/>
              </a:rPr>
              <a:t>nvm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 use 16.15.1</a:t>
            </a:r>
          </a:p>
          <a:p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&gt; node -v</a:t>
            </a:r>
          </a:p>
          <a:p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b="1" i="0" dirty="0" err="1">
                <a:solidFill>
                  <a:srgbClr val="333333"/>
                </a:solidFill>
                <a:effectLst/>
                <a:latin typeface="-apple-system"/>
              </a:rPr>
              <a:t>npm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이란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?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: Node Package Manager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의 약자이다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 NodeJS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로 개발된 모듈들을 설치하고 관리해주는 패키지 매니져이다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우리가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HTML CSS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수업에서 부트스트랩이 필요하면 가져다 썼던 것 처럼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node.js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로 만들어진 유용한 모듈들을 가져다 쓰고 관리할 수 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32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2D7E-7427-514C-9C22-BA3DD4FD1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프로젝트 시작하기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10264-D6CD-0284-5B93-115419C8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프로젝트를 설치하고싶은 경로로 먼저 이동하기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ko-KR" dirty="0" err="1">
                <a:solidFill>
                  <a:srgbClr val="333333"/>
                </a:solidFill>
                <a:latin typeface="-apple-system"/>
              </a:rPr>
              <a:t>npx</a:t>
            </a:r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 create-react-app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폴더명</a:t>
            </a: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-apple-system"/>
              </a:rPr>
              <a:t>Happy hacking </a:t>
            </a:r>
            <a:r>
              <a:rPr lang="ko-KR" altLang="en-US" dirty="0">
                <a:solidFill>
                  <a:srgbClr val="333333"/>
                </a:solidFill>
                <a:latin typeface="-apple-system"/>
              </a:rPr>
              <a:t>메시지 나오면 설치 완료</a:t>
            </a:r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code .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으로 프로젝트 열기</a:t>
            </a:r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r>
              <a:rPr lang="en-US" altLang="ko-KR" b="0" i="0" dirty="0" err="1">
                <a:solidFill>
                  <a:srgbClr val="333333"/>
                </a:solidFill>
                <a:effectLst/>
                <a:latin typeface="-apple-system"/>
              </a:rPr>
              <a:t>npm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 start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으로 프로그램 실행</a:t>
            </a:r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endParaRPr lang="en-US" altLang="ko-KR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ko-KR" dirty="0">
              <a:solidFill>
                <a:srgbClr val="333333"/>
              </a:solidFill>
              <a:latin typeface="-apple-system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714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5853-BBF4-7734-EF34-B94BF82F7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SPA</a:t>
            </a:r>
            <a:r>
              <a:rPr lang="ko-KR" altLang="en-US" b="1" i="0" dirty="0">
                <a:solidFill>
                  <a:srgbClr val="333333"/>
                </a:solidFill>
                <a:effectLst/>
                <a:latin typeface="-apple-system"/>
              </a:rPr>
              <a:t>란</a:t>
            </a:r>
            <a:r>
              <a:rPr lang="en-US" altLang="ko-KR" b="1" i="0" dirty="0">
                <a:solidFill>
                  <a:srgbClr val="333333"/>
                </a:solidFill>
                <a:effectLst/>
                <a:latin typeface="-apple-system"/>
              </a:rPr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76290-9CAD-94A4-A402-E5534AF3EB3F}"/>
              </a:ext>
            </a:extLst>
          </p:cNvPr>
          <p:cNvSpPr txBox="1"/>
          <p:nvPr/>
        </p:nvSpPr>
        <p:spPr>
          <a:xfrm>
            <a:off x="393032" y="2097622"/>
            <a:ext cx="114059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800" b="0" i="0" dirty="0">
                <a:solidFill>
                  <a:srgbClr val="333333"/>
                </a:solidFill>
                <a:effectLst/>
                <a:latin typeface="-apple-system"/>
              </a:rPr>
              <a:t>Single Page Application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-apple-system"/>
              </a:rPr>
              <a:t>의 준말 즉 페이지가 하나라는 뜻이다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-apple-system"/>
              </a:rPr>
              <a:t>하나의 페이지 안에서 자바스크립트가 필요한 페이지나 정보만 동적으로 그려준다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-apple-system"/>
              </a:rPr>
              <a:t>즉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-apple-system"/>
              </a:rPr>
              <a:t>새 페이지로 넘어갈때마다 서버에서 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-apple-system"/>
              </a:rPr>
              <a:t>HTML CSS JS 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-apple-system"/>
              </a:rPr>
              <a:t>소스를 가져올 필요가 없어 새로고침이 필요없다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-apple-system"/>
              </a:rPr>
              <a:t>따라서 사용자에게 물흐르듯 끊김없는 웹앱 경험을 선사해줄 수 있다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sz="2800" b="0" i="0" dirty="0">
                <a:solidFill>
                  <a:srgbClr val="333333"/>
                </a:solidFill>
                <a:effectLst/>
                <a:latin typeface="-apple-system"/>
              </a:rPr>
              <a:t>단점은 처음에 필요한 리소스를 다 가져와야 해서 초기 구동 속도가 느리다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sz="2800" b="0" i="0" dirty="0">
                <a:solidFill>
                  <a:srgbClr val="333333"/>
                </a:solidFill>
                <a:effectLst/>
                <a:latin typeface="-apple-system"/>
              </a:rPr>
              <a:t>리액트는 이런 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-apple-system"/>
              </a:rPr>
              <a:t>SPA</a:t>
            </a:r>
            <a:r>
              <a:rPr lang="ko-KR" altLang="en-US" sz="2800" b="0" i="0" dirty="0">
                <a:solidFill>
                  <a:srgbClr val="333333"/>
                </a:solidFill>
                <a:effectLst/>
                <a:latin typeface="-apple-system"/>
              </a:rPr>
              <a:t>의 형식이다</a:t>
            </a:r>
            <a:r>
              <a:rPr lang="en-US" altLang="ko-KR" sz="2800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4845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81A8C02A512A446B6A0ED96AE677411" ma:contentTypeVersion="12" ma:contentTypeDescription="새 문서를 만듭니다." ma:contentTypeScope="" ma:versionID="5930aae4407a3593ff70c2f3b1c1ed09">
  <xsd:schema xmlns:xsd="http://www.w3.org/2001/XMLSchema" xmlns:xs="http://www.w3.org/2001/XMLSchema" xmlns:p="http://schemas.microsoft.com/office/2006/metadata/properties" xmlns:ns2="77fc7e58-d2e3-492a-b077-41768c464a25" xmlns:ns3="86d9621c-43f4-43a1-a0da-e3f7a02ac156" targetNamespace="http://schemas.microsoft.com/office/2006/metadata/properties" ma:root="true" ma:fieldsID="2a5e7a5e18b0bbd7507c7e56ffd82598" ns2:_="" ns3:_="">
    <xsd:import namespace="77fc7e58-d2e3-492a-b077-41768c464a25"/>
    <xsd:import namespace="86d9621c-43f4-43a1-a0da-e3f7a02ac1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c7e58-d2e3-492a-b077-41768c464a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이미지 태그" ma:readOnly="false" ma:fieldId="{5cf76f15-5ced-4ddc-b409-7134ff3c332f}" ma:taxonomyMulti="true" ma:sspId="910b48b5-2889-4574-bf8a-c2c9d76db0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9621c-43f4-43a1-a0da-e3f7a02ac15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4e58f5c-d963-4deb-805e-69bfc8590626}" ma:internalName="TaxCatchAll" ma:showField="CatchAllData" ma:web="86d9621c-43f4-43a1-a0da-e3f7a02ac15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9317B7-7CD0-4523-A679-EDB2CD8A3C12}"/>
</file>

<file path=customXml/itemProps2.xml><?xml version="1.0" encoding="utf-8"?>
<ds:datastoreItem xmlns:ds="http://schemas.openxmlformats.org/officeDocument/2006/customXml" ds:itemID="{AA7B9A59-73B6-4120-93EA-462BD1B89BDF}"/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490</Words>
  <Application>Microsoft Office PowerPoint</Application>
  <PresentationFormat>Widescreen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Apple SD Gothic Neo</vt:lpstr>
      <vt:lpstr>-apple-system</vt:lpstr>
      <vt:lpstr>Helvetica Neue</vt:lpstr>
      <vt:lpstr>맑은 고딕</vt:lpstr>
      <vt:lpstr>Arial</vt:lpstr>
      <vt:lpstr>Office Theme</vt:lpstr>
      <vt:lpstr>React</vt:lpstr>
      <vt:lpstr>리액트</vt:lpstr>
      <vt:lpstr>리액트 개념 및 장점</vt:lpstr>
      <vt:lpstr>실습에 필요한 필수 도구</vt:lpstr>
      <vt:lpstr>실습에 필요한 필수 도구</vt:lpstr>
      <vt:lpstr>리액트 개발 환경 설치</vt:lpstr>
      <vt:lpstr>Nodejs 설치하기</vt:lpstr>
      <vt:lpstr>프로젝트 시작하기</vt:lpstr>
      <vt:lpstr>SPA란?</vt:lpstr>
      <vt:lpstr>Visual Studio Code 플러그인 설치</vt:lpstr>
      <vt:lpstr>리액트 파일 구조</vt:lpstr>
      <vt:lpstr>컴포넌트</vt:lpstr>
      <vt:lpstr>실습1 : JSX 사용</vt:lpstr>
      <vt:lpstr>컴포넌트의 개념</vt:lpstr>
      <vt:lpstr>실습2 : TodaysPlan 컴포넌트 만들기</vt:lpstr>
      <vt:lpstr>컴포넌트 만들시 주의사항</vt:lpstr>
      <vt:lpstr>실습3 box 만들기(컴포넌트 재활용하기)</vt:lpstr>
      <vt:lpstr>실습4 box값 변경</vt:lpstr>
      <vt:lpstr>실습5 버튼클릭시 숫자 증가하기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</dc:title>
  <dc:creator>Yebong Lee</dc:creator>
  <cp:lastModifiedBy>Yebong Lee</cp:lastModifiedBy>
  <cp:revision>11</cp:revision>
  <dcterms:created xsi:type="dcterms:W3CDTF">2022-06-23T10:58:25Z</dcterms:created>
  <dcterms:modified xsi:type="dcterms:W3CDTF">2022-06-24T01:54:48Z</dcterms:modified>
</cp:coreProperties>
</file>