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75" r:id="rId4"/>
    <p:sldId id="352" r:id="rId5"/>
    <p:sldId id="349" r:id="rId6"/>
    <p:sldId id="256" r:id="rId7"/>
    <p:sldId id="348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703"/>
        <p:guide pos="2904"/>
        <p:guide orient="horz" pos="16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73896" y="1643056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开发环境配置</a:t>
            </a:r>
            <a:endParaRPr lang="zh-CN" altLang="en-US" sz="3000" b="1" u="none" strike="noStrik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73896" y="1643056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获取资源文件</a:t>
            </a:r>
            <a:endParaRPr lang="zh-CN" altLang="en-US" sz="3000" b="1" u="none" strike="noStrik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156726" y="550221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开发环境配置</a:t>
            </a:r>
            <a:endParaRPr lang="zh-CN" altLang="en-US" sz="3000" b="1" u="none" strike="noStrike" kern="0" cap="none" spc="0" baseline="0" dirty="0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227580" y="2016760"/>
            <a:ext cx="3763645" cy="9220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python3.7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endParaRPr 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95738" y="1438746"/>
            <a:ext cx="8229600" cy="31381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下载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安装依赖包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sudo apt-get update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sudo apt-get install build-essential python-dev python-setuptools python-pip python-smbus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sudo apt-get install build-essential libncursesw5-dev libgdbm-dev libc6-dev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sudo apt-get install zlib1g-dev libsqlite3-dev tk-dev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sudo apt-get install libssl-dev openssl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	sudo apt-get install libffi-dev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68321" y="562459"/>
            <a:ext cx="38842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安装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-ubuntu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95738" y="1300316"/>
            <a:ext cx="8229600" cy="34150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把Python3.</a:t>
            </a:r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安装到 /usr/local 目录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mkdir tmp</a:t>
            </a:r>
            <a:endParaRPr 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 xpvf </a:t>
            </a:r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python3.7.0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.tar.xz -C  </a:t>
            </a:r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/tmp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  /tmp/</a:t>
            </a:r>
            <a:r>
              <a:rPr lang="en-US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python3.7.0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./configure --prefix=/usr/local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make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make altinstall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更改/usr/bin/python链接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ln -s /usr/local/bin/python3.7 /usr/bin/python37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ln -s /usr/local/bin/pip3.7 /usr/bin/pip37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68321" y="562459"/>
            <a:ext cx="38842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python</a:t>
            </a:r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安装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-ubuntu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682</Words>
  <Application>WPS 演示</Application>
  <PresentationFormat>全屏显示(16:9)</PresentationFormat>
  <Paragraphs>37</Paragraphs>
  <Slides>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110</cp:revision>
  <dcterms:created xsi:type="dcterms:W3CDTF">2016-04-25T01:54:00Z</dcterms:created>
  <dcterms:modified xsi:type="dcterms:W3CDTF">2018-03-25T14:52:52Z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