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45" r:id="rId7"/>
    <p:sldId id="343" r:id="rId8"/>
    <p:sldId id="344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68" y="138"/>
      </p:cViewPr>
      <p:guideLst>
        <p:guide orient="horz" pos="691"/>
        <p:guide pos="2859"/>
        <p:guide orient="horz" pos="1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26564" y="1643056"/>
            <a:ext cx="2963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第三章 魔法函数</a:t>
            </a:r>
            <a:endParaRPr lang="zh-CN" altLang="en-US" sz="3000" b="1" u="none" strike="noStrike" kern="0" cap="none" spc="0" baseline="0" dirty="0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2251348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动态语言和静态语言的区别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475576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是动态语言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457200" y="3107419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一切皆对象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68321" y="562459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什么是魔法函数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09496" y="328779"/>
            <a:ext cx="46602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type</a:t>
            </a:r>
            <a:r>
              <a:rPr lang="zh-CN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class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关系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559560" y="1275080"/>
          <a:ext cx="554291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429500" imgH="4940300" progId="Visio.Drawing.11">
                  <p:embed/>
                </p:oleObj>
              </mc:Choice>
              <mc:Fallback>
                <p:oleObj name="" r:id="rId1" imgW="7429500" imgH="4940300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9560" y="1275080"/>
                        <a:ext cx="5542915" cy="366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2415178"/>
            <a:ext cx="8229600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当看到一只鸟走起来像鸭子，游泳像鸭子，叫起来也像鸭子，那么这只鸟就可以被称为鸭子。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475576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python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不支持多态， 因为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不用支持多态，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崇尚鸭子类型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461010" y="3520804"/>
            <a:ext cx="8229600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鸭子类型和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python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协议（魔法函数）结合起来理解比较容易， 如一个类实现了迭代协议则该类则是迭代类型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13761" y="54404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鸭子类型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3199403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猴子补丁是通过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python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一切皆对象的实现功能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906106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运行时动态替换属性， 叫猴子补丁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(monkey patch)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13761" y="54404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猴子补丁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270</Words>
  <Application>WPS 演示</Application>
  <PresentationFormat>全屏显示(16:9)</PresentationFormat>
  <Paragraphs>26</Paragraphs>
  <Slides>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100</cp:revision>
  <dcterms:created xsi:type="dcterms:W3CDTF">2016-04-25T01:54:00Z</dcterms:created>
  <dcterms:modified xsi:type="dcterms:W3CDTF">2017-12-10T15:02:36Z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