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53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3"/>
        <p:guide pos="2878"/>
        <p:guide orient="horz" pos="1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55064" y="1643056"/>
            <a:ext cx="4106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第九章 迭代器和生成器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生成器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1463675"/>
            <a:ext cx="7922895" cy="3180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生成器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445260"/>
            <a:ext cx="5819140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17</Words>
  <Application>WPS 演示</Application>
  <PresentationFormat>全屏显示(16:9)</PresentationFormat>
  <Paragraphs>6</Paragraphs>
  <Slides>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bobby_liyao</cp:lastModifiedBy>
  <cp:revision>109</cp:revision>
  <dcterms:created xsi:type="dcterms:W3CDTF">2016-04-25T01:54:00Z</dcterms:created>
  <dcterms:modified xsi:type="dcterms:W3CDTF">2018-01-17T08:28:21Z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