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75" r:id="rId4"/>
    <p:sldId id="256" r:id="rId5"/>
    <p:sldId id="345" r:id="rId7"/>
    <p:sldId id="343" r:id="rId8"/>
    <p:sldId id="344" r:id="rId9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 autoAdjust="0"/>
    <p:restoredTop sz="99500" autoAdjust="0"/>
  </p:normalViewPr>
  <p:slideViewPr>
    <p:cSldViewPr>
      <p:cViewPr varScale="1">
        <p:scale>
          <a:sx n="153" d="100"/>
          <a:sy n="153" d="100"/>
        </p:scale>
        <p:origin x="468" y="138"/>
      </p:cViewPr>
      <p:guideLst>
        <p:guide orient="horz" pos="691"/>
        <p:guide pos="2859"/>
        <p:guide orient="horz" pos="16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1677811" y="1643056"/>
            <a:ext cx="586105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第二章 </a:t>
            </a:r>
            <a:r>
              <a:rPr lang="en-US" altLang="zh-CN" sz="3000" b="1" kern="0" dirty="0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python</a:t>
            </a:r>
            <a:r>
              <a:rPr lang="zh-CN" altLang="en-US" sz="3000" b="1" kern="0" dirty="0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中的几个重要概念</a:t>
            </a:r>
            <a:endParaRPr lang="zh-CN" altLang="en-US" sz="3000" b="1" u="none" strike="noStrike" kern="0" cap="none" spc="0" baseline="0" dirty="0" smtClean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446338" y="2251348"/>
            <a:ext cx="822960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/>
            <a:r>
              <a:rPr lang="zh-CN" altLang="en-US" sz="20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动态语言和静态语言的区别</a:t>
            </a:r>
            <a:endParaRPr lang="zh-CN" altLang="en-US" sz="2000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463353" y="1475576"/>
            <a:ext cx="8229600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/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 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是动态语言</a:t>
            </a:r>
            <a:endParaRPr lang="zh-CN" altLang="en-US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457200" y="3107419"/>
            <a:ext cx="822960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45720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一切皆对象</a:t>
            </a:r>
            <a:endParaRPr lang="zh-CN" altLang="en-US" sz="2000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668321" y="562459"/>
            <a:ext cx="3611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u="none" strike="noStrike" kern="0" cap="none" spc="0" baseline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动态语言和静态语言</a:t>
            </a:r>
            <a:endParaRPr lang="zh-CN" altLang="en-US" sz="3000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909496" y="328779"/>
            <a:ext cx="466026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en-US" altLang="zh-CN" sz="3000" b="1" u="none" strike="noStrike" kern="0" cap="none" spc="0" baseline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type</a:t>
            </a:r>
            <a:r>
              <a:rPr lang="zh-CN" altLang="zh-CN" sz="3000" b="1" u="none" strike="noStrike" kern="0" cap="none" spc="0" baseline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、</a:t>
            </a:r>
            <a:r>
              <a:rPr lang="en-US" altLang="zh-CN" sz="3000" b="1" u="none" strike="noStrike" kern="0" cap="none" spc="0" baseline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object</a:t>
            </a:r>
            <a:r>
              <a:rPr lang="zh-CN" altLang="en-US" sz="3000" b="1" u="none" strike="noStrike" kern="0" cap="none" spc="0" baseline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和</a:t>
            </a:r>
            <a:r>
              <a:rPr lang="en-US" altLang="zh-CN" sz="3000" b="1" u="none" strike="noStrike" kern="0" cap="none" spc="0" baseline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class</a:t>
            </a:r>
            <a:r>
              <a:rPr lang="zh-CN" altLang="en-US" sz="3000" b="1" u="none" strike="noStrike" kern="0" cap="none" spc="0" baseline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关系</a:t>
            </a:r>
            <a:endParaRPr lang="zh-CN" altLang="en-US" sz="3000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graphicFrame>
        <p:nvGraphicFramePr>
          <p:cNvPr id="3" name="对象 2"/>
          <p:cNvGraphicFramePr/>
          <p:nvPr/>
        </p:nvGraphicFramePr>
        <p:xfrm>
          <a:off x="1559560" y="1275080"/>
          <a:ext cx="5542915" cy="366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7429500" imgH="4940300" progId="Visio.Drawing.11">
                  <p:embed/>
                </p:oleObj>
              </mc:Choice>
              <mc:Fallback>
                <p:oleObj name="" r:id="rId1" imgW="7429500" imgH="4940300" progId="Visio.Drawing.11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59560" y="1275080"/>
                        <a:ext cx="5542915" cy="3667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446338" y="2276748"/>
            <a:ext cx="8229600" cy="92202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 latinLnBrk="0">
              <a:lnSpc>
                <a:spcPct val="150000"/>
              </a:lnSpc>
            </a:pP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2. 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当看到一只鸟走起来像鸭子，游泳像鸭子，叫起来也像鸭子，那么这只鸟就可以被称为鸭子。</a:t>
            </a:r>
            <a:endParaRPr lang="zh-CN" altLang="en-US" sz="2000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463353" y="1198716"/>
            <a:ext cx="8229600" cy="92202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 latinLnBrk="0">
              <a:lnSpc>
                <a:spcPct val="150000"/>
              </a:lnSpc>
            </a:pP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python 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不支持多态， 因为 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 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不用支持多态，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 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崇尚鸭子类型</a:t>
            </a:r>
            <a:endParaRPr lang="zh-CN" altLang="en-US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461010" y="3382374"/>
            <a:ext cx="8229600" cy="92202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457200" lvl="1" indent="0" algn="l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3. </a:t>
            </a: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鸭子类型和 </a:t>
            </a:r>
            <a:r>
              <a:rPr lang="en-US" altLang="zh-CN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python </a:t>
            </a: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协议（魔法函数）结合起来理解比较容易， 如一个类实现了迭代协议则该类则是迭代类型</a:t>
            </a:r>
            <a:endParaRPr lang="zh-CN" altLang="en-US" sz="2000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444291" y="544044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鸭子类型</a:t>
            </a:r>
            <a:endParaRPr lang="zh-CN" altLang="en-US" sz="3000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446338" y="3199403"/>
            <a:ext cx="8229600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/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2. 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猴子补丁是通过 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python 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一切皆对象的实现功能</a:t>
            </a:r>
            <a:endParaRPr lang="zh-CN" altLang="en-US" sz="2000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463353" y="1906106"/>
            <a:ext cx="8229600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/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运行时动态替换属性， 叫猴子补丁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 monkey patch )</a:t>
            </a:r>
            <a:endParaRPr lang="en-US" altLang="zh-CN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013761" y="544044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u="none" strike="noStrike" kern="0" cap="none" spc="0" baseline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猴子补丁</a:t>
            </a:r>
            <a:endParaRPr lang="zh-CN" altLang="en-US" sz="3000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293</Words>
  <Application>WPS 演示</Application>
  <PresentationFormat>全屏显示(16:9)</PresentationFormat>
  <Paragraphs>26</Paragraphs>
  <Slides>5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讲师ppt模板20141215</vt:lpstr>
      <vt:lpstr>讲师ppt模板20141215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bobby_liyao</cp:lastModifiedBy>
  <cp:revision>103</cp:revision>
  <dcterms:created xsi:type="dcterms:W3CDTF">2016-04-25T01:54:00Z</dcterms:created>
  <dcterms:modified xsi:type="dcterms:W3CDTF">2017-12-15T10:23:33Z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