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351" r:id="rId4"/>
    <p:sldId id="352" r:id="rId6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53" d="100"/>
          <a:sy n="153" d="100"/>
        </p:scale>
        <p:origin x="468" y="138"/>
      </p:cViewPr>
      <p:guideLst>
        <p:guide orient="horz" pos="703"/>
        <p:guide pos="2878"/>
        <p:guide orient="horz" pos="16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242361" y="562459"/>
            <a:ext cx="132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哈希表</a:t>
            </a:r>
            <a:endParaRPr lang="zh-CN" altLang="en-US" sz="30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9180" y="1323340"/>
            <a:ext cx="4010025" cy="363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242361" y="562459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哈希表查找</a:t>
            </a:r>
            <a:endParaRPr lang="zh-CN" altLang="en-US" sz="30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6765" y="1528445"/>
            <a:ext cx="4807585" cy="2744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8</Words>
  <Application>WPS 演示</Application>
  <PresentationFormat>全屏显示(16:9)</PresentationFormat>
  <Paragraphs>4</Paragraphs>
  <Slides>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bobby_liyao</cp:lastModifiedBy>
  <cp:revision>109</cp:revision>
  <dcterms:created xsi:type="dcterms:W3CDTF">2016-04-25T01:54:00Z</dcterms:created>
  <dcterms:modified xsi:type="dcterms:W3CDTF">2018-01-10T09:53:13Z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