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364" r:id="rId6"/>
    <p:sldId id="349" r:id="rId7"/>
    <p:sldId id="348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53" d="100"/>
          <a:sy n="153" d="100"/>
        </p:scale>
        <p:origin x="468" y="138"/>
      </p:cViewPr>
      <p:guideLst>
        <p:guide orient="horz" pos="712"/>
        <p:guide pos="2880"/>
        <p:guide orient="horz" pos="16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241 139,'0'1,"0"5,0 2,0 5,0 2,0 2,-1 3,1-3,-1-3,1-3,0-1,-1-4,1 2,-2 1,1 1,-2 1,3 0,-3 0,3 1,0 2,-1-1,1-2,0-1,0-1,0-2,0-1,0 0,0 0,0-4,0 1,0-1,0-1,0 0,0 0,0 3,0 2,0-1,-1 2,1-2,-2-2,2-2,0 1,0-1,-1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389 426,'2'0,"1"3,-2-2,2 1,-1 0,0 0,0 0,0 0,0 0,-1-1,-1 0,2 0,-2 0,2 0,0 3,-1-4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418 422,'-1'1,"-2"0,1 2,-1 0,0 0,-6 4,6-6,1 1,0-1,1 0,-2 1,2-1,-1 1,1-2,1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254 227,'0'3,"2"-1,-1 0,0-2,0 1,0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299 253,'2'-2,"-1"2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271 231,'0'1,"0"3,0 2,0-3,0 2,-1 0,0-1,0-2,0 2,0-2,0 1,0-1,-1 1,2-2,-2 2,2-2,-1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276 240,'1'-1,"1"1,-1 3,0 1,4 4,-5-4,3 0,-3-2,1 0,-1 0,1-1,-1 0,1 0,0 2,-1-2,1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274 263,'3'0,"2"0,-2 0,2 0,-1 0,-1-1,0 1,0 0,0 0,-2-2,3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321 242,'0'1,"0"2,0 1,0 1,1 0,1 1,-2-3,0 1,1 0,-1-1,0 0,0 0,0 1,0-1,0-1,0-1,0 1,0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324 243,'1'-1,"0"1,0 1,2 0,-2 0,0-1,1 0,-2 1,3 3,-1-2,-2-1,1 0,-1 0,0 0,0 0,-1-1,0 1,0-1,1 1,-2 0,1-1,0 0,0 1,-1 1,0-2,0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358 248,'1'1,"-1"2,1 1,-1 3,0-2,1 0,-1 0,0 0,0-1,0-1,0 0,0-2,0 2,0-2,0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245 128,'5'0,"6"0,0 0,2 0,1 0,1 0,0 0,-2 0,-5 0,-1 0,-4 0,-1 0,0 0,2 0,0 0,1 0,3 0,0 0,-2 0,-1 0,-2 0,-1 0,-1 0,0 0,1 0,2 0,0 0,0 0,0 0,-2 0,-1 0,-1 3,-2 3,0 2,-1 0,0 2,-2 0,1-3,-1 3,0 1,-1 2,3-4,-1 3,2-1,-1 1,1 0,-6 25,7-27,1-5,0 1,0-2,0 0,0 2,0-3,0 0,0 1,0 1,0-1,0 1,0 1,0 1,0 3,0-5,0 3,0 1,1 0,1 1,1 8,-2-11,2-1,-2 0,0-3,-1 2,0-2,0 1,0 0,0-2,0 1,0 0,0 0,0 0,0 0,0 0,0-2,0 1,0-1,0 1,-2-2,1 0,-4 0,-1-3,3 2,-1 0,-1 0,1-2,0 2,0-1,-1 0,1-1,2 3,-1-2,2 2,0-1,-1 0,0 1,0-1,1 1,-1-1,-2 0,1 0,-1 0,1 0,-2-1,4 2,-2 0,1 0,2-1,-2 1,0 0,0 0,-1 0,-2-1,1-1,-1 1,2 1,0 0,1 0,0 0,0-1,1 1,0 0,0 0,-1 0,-2 0,3 0,-3 0,2 0,1 0,0 0,0 0,0 0,-1 0,1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367 251,'4'0,"0"0,3 0,-5 0,1 0,-2 0,0 0,0 0,-1 1,1-1,-1 1,1 0,0 0,-1 0,0 0,0 0,0 1,-1-2,1 1,0 0,-1 0,-1-1,0 1,1-1,-1 2,1-2,0 0,0 0,0 1,0-1,0 0,0 0,0 0,0 2,0-2,0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254 400,'0'3,"-1"-2,1 1,-3 1,3-1,0 1,0-2,0 1,0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290 383,'-1'0,"-2"0,0 0,-1 0,1 0,-1 0,3 0,0 0,0 0,0 0,-1 1,0 1,1 0,1 0,0 1,-3-2,3 3,0-1,0 0,0-1,0 1,0-2,0 1,0-1,0 2,0-2,0 0,0 0,1 0,1 0,0-1,-1 1,0-1,0 1,1-1,-1 0,2 0,-1 0,-1 0,0 0,1 0,-1 0,0-1,0-1,0 1,0-1,-1 0,-1 1,0-1,1-1,-1 0,-1 1,1 2,0 0,0 1,0-1,0 0,0 0,4 0,1 0,-3 0,3 0,-2 0,-1 0,0 0,0 1,0-1,0 0,-1 1,0 1,0 0,0 1,-1-1,1 1,0-2,0 1,0-1,0 1,0-1,-1-1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244 383,'0'1,"0"1,0 2,0-1,0-1,0 0,0 0,0-1,0 0,0 1,0-1,0 1,0-1,0 2,0-2,0 1,0-1,0 1,0-1,0 2,0-1,-1 1,1-2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119 475,'1'1,"0"-1,0 1,0 0,3 2,1 1,-2-2,-1 1,2 1,1-2,2 3,1 0,-2-1,4 3,-2-4,-1-1,-1 1,1 0,0-1,-1-1,0 1,1 0,-2-1,0-1,2 1,3 0,1 1,1 0,-1 0,0 0,-6-2,-1 1,-3-1,0 0,0 0,1 0,2 0,0 0,3-1,4-1,-1-2,-2 3,1-2,-2 2,-1 1,-4-1,0 1,2-2,1 0,-3 0,2 1,2-3,-3 3,3-1,0 0,-5 1,1 0,1-1,-2 2,1-1,1 0,-2-1,3 0,-2 1,0-1,0 1,0 0,-2 0,0-1,0 0,0 0,0-2,0 1,0-1,0 2,-1 0,1 1,-1-2,0 2,1 0,-1 1,0-1,0 0,1-2,-2 1,1 1,-2-4,3 4,-2-1,1-1,-2 0,2 1,-4-2,3 0,-2 0,-1-1,0 0,0 0,3 2,-1 0,2 2,0 0,0-1,-1-2,0 2,-6-7,4 6,-1-2,0 0,-2-1,3 4,-1 0,2 0,1 1,0 0,-1 0,1 1,-1-1,1 1,-1 0,0 0,0 0,-2 0,-2 0,5 0,-4 0,-2 0,1 0,1 0,3 0,1 0,1 0,-2 0,1 0,2 1,-3-1,0 1,-2 0,-1 0,-1 0,4 1,-3-1,4-1,-2 1,-2 2,4-3,-1 0,-1 2,1-2,0 2,0-1,-2 2,4-3,-1 0,1 1,0-1,-1 1,1 0,-1 0,1-1,-1 1,0 1,-1-1,1 0,-2 1,2-1,-2 0,2 1,0-1,0 0,-1 1,3-1,-2-1,0 1,0 1,0-1,-2 1,2-1,-3 1,3 0,0-1,0 0,1 0,0 0,0-1,1 1,0 0,-1 2,-1 0,2-2,0 1,-1-1,0 0,1 1,0-1,0 2,0-2,0 1,0-1,0 2,-1 0,-4 5,4-4,1-3,-1 0,0 0,1 0,0 0,-2 0,2 1,0-1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149 212,'0'10,"0"-5,0-3,0 2,0 0,0 0,0-1,0 2,1-1,1 4,-1-3,2 3,-2-3,3 3,-1-2,0 0,-2-2,4 5,0-3,-1 2,-2-6,1 3,-1-3,0 0,1 1,-2-2,3 3,-3-3,2 2,2 2,0-1,-2-2,2 1,-2-2,0 0,0 1,-1-2,-1 1,1-1,0 1,2 0,3 0,6 3,-1-2,5 0,2 3,-5-4,-3 0,-3-1,-3 0,-3 0,3 0,-1 0,-2 0,7 0,0 0,1-4,-1-1,4-1,-3-1,-1-1,-4 3,3-2,-2-1,0-1,-1 3,0-4,1 1,-1 3,3-2,-3 3,0 1,-1 1,0 0,2-1,-2 0,0 1,-2 0,-1-1,1-1,-1 2,0-1,0 0,3-3,-3 4,0-3,2 2,-2 1,1 0,-2 1,0-1,1 0,-1 0,0 0,1-3,1 1,-2 0,0-6,0 4,0 1,0 2,0 0,0 1,0 0,-3 0,1 0,-1-2,2 3,-2-1,-2-2,-1 1,1 0,2 0,-4 0,-1-1,0-1,2 2,-1 0,-2 1,3 0,-1 1,1-1,-3 1,3 0,2 1,-1 0,-2 0,0 1,0-2,-2 1,3 0,-4 0,-1-2,6 3,-4 0,1 0,0 0,2 0,-2 0,0 0,-2 0,2 0,-6 2,1 0,-1 0,0 0,0 1,6-2,0 1,2 1,0-1,3-1,2 1,-3 0,1 1,1-1,-2 2,-1 0,1 0,-1 1,1 0,2-2,-1 3,1-2,0-1,0 2,2-2,-3 3,1-3,2 1,-3 1,2 1,0 0,-1 0,2-1,0 2,0-2,0 1,0 0,0-3,0-1,0 0,0-1,0 0,0 0,0 1,1 1,-1 0,0-2,2 4,-1-2,0-1,-1-1,0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487 329,'0'3,"2"-1,-1 0,0 0,3 3,-3-2,3 2,0-1,-1 0,-1-1,1 0,1 0,-2-1,2 0,0 0,2 1,0-1,1 1,0 0,0-1,-2-1,1 0,-3 0,-1 0,1-1,0 1,0-1,0 0,4 0,-2 0,5 0,1-1,-1 0,-2 0,1-1,-4 2,0-1,-2 0,3 0,-3-1,1 2,4-3,-1 1,-1 0,-2 2,2-2,-1 0,-4 1,2 0,-1 0,-1 0,-1 0,0-1,1-2,0 2,1-1,-1 0,0 0,-1 2,0 0,0 0,0 0,0-1,0 1,-2 0,-1-3,1 2,-1-2,1 1,-2-1,-1 0,2-1,2 4,-3-1,3 1,0 1,0-1,-2 0,-1-1,1 2,-2-2,-2-1,3 3,-5-1,2-2,-3 2,6 1,-2-1,4 1,-1 0,2 0,-2 0,0 0,-2 0,-1 0,0 0,0 0,1 0,1 0,-1 0,1 0,1 0,0 0,0 2,0-1,0-1,1 0,0 1,1-1,-3 2,3-2,-1 1,-2 0,2 0,-1-1,-1 1,0 0,3 0,-3 0,0 0,0 0,1 0,-1 1,2-2,1 0,0 0,0 1,-2 0,1 1,1-1,-1-1,0 1,1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484 357,'0'1,"-1"-1,-1 2,1-1,-1 0,-2 2,2-2,-2 2,2-2,-1 3,1-3,1 0,-2 1,2-1,0 0,0 0,-1 1,1-1,-1-1,1 1,-1 0,1 1,0-1,-1 0,2 0,-2-1,2 1,-2 0,2 0,-2 0,1 0,-1 0,0 1,0-1,1 0,-1 0,1 0,-1 1,0-1,0 2,0-2,0 0,-1 1,1 0,1-1,-1 0,1 0,-1 1,1 0,-1-1,1 0,-1 0,1 1,-1-2,-1 3,2-2,-2 1,2-1,0 0,-2 1,1-1,1 0,-1 0,1 1,-2-2,1 3,-2-1,1 1,0-1,-1 0,2 1,-1-2,2 0,-1 1,1-2,0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362 426,'0'-1,"-1"1,0 1,0 0,0 0,0 1,0-1,0 0,0 1,0 0,-1 0,2-1,-1 1,0 2,-2-2,1 1,1-2,1 2,-1-1,-1 0,2 0,-1 0,1-1,-1 1,1-1,-1 1,1-1,-1 0,0 1,2 0,1-2,0 0,0 0,0 0,1 2,0-1,0-1,1 0,0 0,-1 0,0 0,-1 0,-1 0,0 0,0 0,0 0,1 0,0 0,0 0,-1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258 472,'0'2,"-3"1,0-1,1 0,0 0,1-1,-2 1,2-1,-3 1,2 0,-1 1,1-1,-1 2,-1 0,1 0,2-2,-3 1,1 1,0 0,-3 2,1 0,0 0,1-1,-2 1,1-1,-3 1,1 1,-2 0,1-1,-1-1,3 1,1-4,2 1,0-1,2-2,0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231 383,'6'0,"1"1,0 0,2 0,-4-1,0 0,1 0,-3 0,-1 0,1 0,-2 0,2 0,1 0,2 0,0 1,-2 0,0-1,1 0,-1 0,1 0,1 0,-3 0,3 0,-2 0,-2 0,1 0,0 0,-2 0,1 0,0 0,-1 0,0 0,0 0,1 0,-1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39 625,'0'1,"0"2,0-1,0 2,0 0,0 0,0 3,0 0,0-2,0 2,0-1,0-1,0 4,0-4,0 2,1 1,0-2,2 3,0-2,1 1,-1-4,-1 0,0-1,1 1,1 1,-2-3,5 2,-1 1,6 0,-4 0,5 1,-1-4,-1 1,-3-2,2 0,-2-1,2 3,-1-3,-3 0,-3 0,2 0,-4 0,2 0,0-1,1-2,-2 2,3-3,2-1,-2 1,1-3,1 1,-2 1,0 0,0-1,-2 0,0 1,-3 4,0-1,0 1,0-2,-1 0,0-2,1 2,-1-3,0-1,0 4,0-1,1-1,-1 2,1 0,-2 0,1-1,0 1,1-1,-2-1,1 0,0 0,1 2,-1 1,1 0,-2-2,2 1,0 1,-1-1,0 0,-2 0,2-2,-2 0,-3-2,1 2,0-2,-1 1,1 1,1 1,-1 0,3 2,-3 0,3 0,-2-1,-1 0,1 1,-2-2,-3 0,2 2,-2-2,-1 0,3 1,1 1,3 1,-1 1,3 0,-1 0,-2 0,-1 0,-16 4,9 1,2 0,3-3,0 1,3-1,1 0,0-1,1 1,0-1,1 0,-1 1,1-2,1 2,0 0,0 4,0 1,0 0,0 1,0-2,1 1,0-1,0-2,0 1,0-5,-1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54 635,'0'1,"0"0,0 1,0 0,0-1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55 656,'0'2,"0"1,3 2,-1 1,-1-2,1 0,-2-2,0-1,1 0,1-5,0-1,1-2,-1 0,1 1,-1-1,1-1,-1 4,-1 1,0 2,0 5,0 1,2 3,-2-2,1 1,0-2,0 2,-2-2,1 0,1 0,-2-4,2-3,1-3,1-1,-2 3,1-5,-2 4,-1 1,0 0,1 1,0 2,-1-1,0 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147 677,'2'0,"0"-1,-1-1,0-1,0 1,-1 1,0-2,0 0,1 1,-1 0,0 1,0-1,0 1,0 0,-1 1,0 0,-1 0,-1 0,2 0,-1 0,1 0,-1 1,1 0,0-1,0 2,0-1,0 1,1 0,0 1,0 0,0-1,0 1,0-1,0-1,0 0,0 0,1 1,-1 0,0-1,1 1,0-1,0 0,0-1,0 0,0 0,0 0,0 0,2 0,-2 0,1 0,-1 0,0 0,1-3,3-1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171 624,'0'2,"0"2,0 0,0 3,0 0,0 1,0-2,0-2,0 0,0 0,0-2,0 0,0 1,0-2,0 1,0 0,0-1,0 0,0-2,1-2,1-1,3-4,-1 3,0 1,-3 3,2-1,-2 2,0 0,1 0,1 0,-1 0,-1 0,1 0,0 1,-1 0,3 3,-1-1,1-2,-3 1,1-2,-2 1,-1 0,-2 1,1-1,0 0,-3 1,1 0,0-1,0 1,0 0,1-1,2-1,-1 0,1 0,0 1,0-1,0-1,-1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110 619,'1'0,"0"0,0 0,0 0,0 0,0 0,1 0,0 0,1 0,0 0,-1 0,0 0,3 0,-3-1,-1 0,1 0,1 1,0 0,0-2,0 1,0 0,0 1,1-2,-2 1,0 0,0 1,1-2,-3 1,2 0,0 0,-1 0,0 0,2-2,-2 2,2 0,0-1,-2 1,0 0,1 0,-2 0,1 1,1-2,-1 1,3-2,-1 1,0 1,-2 0,2 0,-2 1,2-1,-2 0,0 0,0 0,1-1,0 2,-2-1,2-1,0 1,0 1,-1-2,0 1,1 0,-1 1,0-2,2 0,0-1,1 1,-3 0,1 1,1-1,-2 1,1 1,-1-2,1 1,-2 0,2-1,0 1,2-2,-2 0,-1 1,1 1,0-2,-1 1,-1 1,3-2,-2 1,1 0,-1 0,1-1,0 1,-1 0,1-1,-1 2,2-2,-2 2,0-1,0 1,1-1,-2 0,3 0,-2-2,2 1,-1 1,0-2,-1 4,-1-1,2 0,-2-1,1 0,0 1,1-1,-2 1,0-2,1 1,1 1,-2 0,1-1,-1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315 462,'-1'1,"0"0,0 0,0 0,0 0,-1 0,2 0,-2-1,0 2,1-1,0-1,0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324 465,'1'0,"-1"2,0-1,0 0,0 0,0 0,0 1,0 0,0 0,0 0,0 0,0-1,0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364 480,'1'0,"0"0,1 0,0 0,1 0,-2 0,1 0,-1 0,1 0,-1 0,1 0,-1 0,1 0,-1 0,2 0,-1 0,-1 0,1 0,-1 0,0 0,0 0,3 0,-3-1,1 0,-1 0,-1-1,1 1,0-1,0 0,-1 0,1 0,0-3,0 1,0 0,0 0,1 1,-2 0,0 1,0 0,0-2,1 2,-1-1,1 2,-1-1,0-1,0 1,0 0,0 0,0 1,0-1,0 1,0-1,0 1,0-2,0 2,0 0,0-1,0 1,0 0,0 0,-1 0,1 0,0 0,0-1,0-1,0 0,-1 0,1 0,0 1,0-1,0 0,0 0,0 1,-1-2,0 1,1 0,-1-1,1 2,0-1,-1 2,1 0,0-1,0 0,-1 1,1-1,0 0,0 1,-1 0,0 0,1 0,0-1,0-1,0 2,-1-1,0 0,1 0,-1 1,1 0,0 0,-1 0,1-1,-1 1,1-1,0 0,0 1,-2-1,2 1,0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402 308,'-1'1,"0"1,-2 1,3-1,-1 0,0 1,0-2,0 0,1 1,-1 1,0-3,1 1,-1-1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94 302,'0'-1,"0"-1,1 0,2 0,-2 0,2-1,-2 1,1-1,0 0,-2 2,0-2,2 2,-2 0,0-2,1 1,-1 1,0-1,0 0,0 0,0 0,0 0,0-1,-2 2,2 0,-2-1,0 1,2 0,-2 0,1 0,0 1,-2-2,2 1,-1 1,-1 0,0 0,-2 0,0 0,1 0,3 0,0 0,-1 0,-2 3,4-1,-3 2,3-1,-2-1,2 1,0-1,0-1,0 2,1-2,-1 2,2-1,-1 0,2 1,1 1,1 1,0 0,4 1,-4-1,-1-3,2-1,-3 0,-2-1,-1 1,0 0,2 3,0-2,-2-1,0 0,0 1,0-1,-1 0,0-1,0 0,0 0,0 0,-1 0,0 1,1-1,0 0,0 0,0 0,0 0,0 0,0 0,-2 0,2 0,-4 0,1 0,2 1,-1-1,1 1,0-1,2-1,1 0,0 0,0 0,-1-2,0 0,3 0,-1 0,1 1,-2-1,1 3,-2-1,1 1,-1-1,0 0,3-1,-1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398 309,'1'-1,"0"1,0 0,0 0,1 0,0 0,-1 0,2 0,0 0,-2 0,1 1,-1-1,1 1,0 0,-1-1,0 0,0 1,1 0,0-1,0 1,0 0,-1-1,1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1553 767,'-1'0,"0"0,-1 1,0 1,-1 0,2 0,-1-1,1 2,-1-1,1 0,-2 2,2-2,0-1,-1 3,1-1,-1-1,1 1,1-2,-1 2,-1 0,2-2,0 2,0-2,-2 4,2-2,0 2,0-1,0 0,0 3,0-3,0 2,0-2,0 0,0 1,0-1,1-1,1 2,0 0,1-2,-1 1,-2-1,3 0,0 3,1-2,0 1,-2-3,3 2,-3-1,5 2,-2 0,0 0,2 1,4 1,-1 0,2 2,-1-2,-4-1,0-3,0 0,-1 0,-3-2,-1 0,2 1,0-1,0 0,2-1,4 0,-2 0,0 0,3-2,-2-1,2 1,-1-1,1-1,-3 2,2-1,-1 1,-3-2,-1 2,-2-2,1 0,-2 2,-1 0,0-1,2-2,-1-1,1 1,-1-2,1 2,-3-1,1 2,-1 0,0 0,0-1,0 1,0-1,-3-2,2 4,-4-3,3 1,-1 0,0 0,1 2,-2-1,-1-1,2 2,-2-2,-2-2,5 5,-4-2,-2 0,2 2,3-3,-1 1,0 1,-2 0,-4-1,-1-1,0 1,1 3,3-1,3 2,1 0,0-2,2 2,-1 0,-2-1,0 1,-3 0,-3-1,1 1,-2 0,3 0,4 0,-1 0,3 0,0 0,0 0,-1 0,-1 0,0 0,-3 1,-4 0,4 0,2-1,1 1,0 1,3-1,0-1,0 0,-1 0,0 0,1 0,-1 0,2 1,-1-1,-1 1,1 0,-1-1,0 0,-1 1,0-1,2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710 301,'-1'0,"1"1,-1 3,1 3,-1 2,1 4,0 1,0 7,0 4,0 6,0-3,0 2,-2-7,-2 2,2-8,1-2,-2 1,2-4,1 1,0-2,0 2,0-1,0-1,0-3,-1-3,1-3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692 667,'2'0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691 309,'1'0,"0"0,2 0,4-1,3-2,2 2,1-1,0 0,4 1,-1-2,6-1,-7 4,-3-1,0-2,-6 2,1 0,4 1,0 0,-2 0,0 0,4 0,0-1,-1 0,-2-1,-3 1,-3 1,3-1,-1 0,-1 1,5 0,1 0,0 0,1 0,-3 0,-3 0,-3 0,-2 0,1 0,-1 0,3 0,2 0,3 0,-2 0,0 0,-3 0,-3 0,1 0,-1 0,2 0,1 0,2 0,-3 0,0 0,-2 0,0 0,1 0,2 0,-2 0,-1 0,0 0,1 1,-1-1,2 1,-2-1,1 1,-1-1,1 2,0-2,-1 1,0-1,3 3,-3-3,1 0,1 2,-2-2,0 1,2 0,-2 0,1-1,-1 0,0 1,0 0,0-1,0 1,-1 2,0 1,1 5,0 0,1-1,-1 3,0 0,0 0,-1 0,0 0,0 1,0-1,0 0,0 1,0 0,0-1,0 2,-3-2,3 0,-1 1,0-1,1 0,0-2,0 2,0-1,-3 1,3 0,-1 0,1-3,0 0,0-1,0 1,0-3,0-1,0-1,0-1,0 0,0 1,0-1,0 2,0 1,0-1,0 0,0 0,0 1,0-2,0 0,0 1,0-1,0-1,0 3,0-2,0 4,0-2,1-1,-1-2,0 1,0-1,0-1,0 0,0 0,0 0,-1-1,-1 1,1-1,0 0,-1 1,0 0,0 0,-1 0,1 0,0 0,-3 0,1 0,2-1,-4 1,1 1,-1-2,-3 2,7-2,-2 0,2 0,-1 0,-1 0,-6 0,1 0,-5 0,-2 0,-4 0,3 0,2 0,0 0,2 0,1 0,2 0,0 0,1 0,2 0,-1 0,-2 0,-1 0,-1 0,0 0,-2 3,-1-2,4 0,-4 0,4-1,-1 0,4 0,0 0,2 0,1 0,2 0,0 0,0 0,2 0,-2 0,2 0,-1 0,1 0,-1 0,1 0,-1 0,1 0,-1 0,0 0,-1-1,2 1,-1 0,1 0,-1-1,1 1,0-1,2-1,0 2,0-1,0 1,0 0,0-2,-1-6,0 3,0 0,0 4,0-1,-3-2,1 0,1 2,-1-5,1 2,1 4,-2-4,2 2,0 1,-1-4,1 5,0-2,-1 0,0 2,0-1,-1-1,0 0,1 2,0 0,0 1,0 0,-1 0,1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592 320,'-1'0,"1"1,0 3,0-1,0 1,0-2,0 2,0 0,0 0,0-1,0 0,0-2,1 1,0 0,1-1,-1 0,0 0,0 0,0 1,1 0,0 0,0-1,3 2,-3-2,-1 0,1 0,-1 0,0-1,-1 1,3-1,-1 2,2-2,2 2,0-1,1 2,0-3,-2 1,-1-1,-1 1,-1-1,3 1,-1-1,0 1,0-1,3 0,-1 0,-1 0,1 0,-2 0,0 0,0 0,-1 0,0 0,-1 0,0 0,-1 0,2 0,1 0,-1-1,-1 0,3-1,-1 2,0-2,1-1,-2 2,-2 1,2-2,-2 1,-1-1,0 1,1 0,0 0,-1 0,-1-1,1 1,0 0,0-1,-1 0,1 1,0 0,0-2,-2 2,2-1,0 1,-1-1,0 1,1 0,-2 0,2-1,-1 2,-1-2,1 1,-1-2,1 2,-3-1,2 1,0-1,-3-1,3 3,1-1,-4-1,4 1,-1 1,-1-1,1 0,1 1,-2-1,1 1,-1-1,0 0,2 1,-2-1,-1 0,3 1,-1 0,1 0,0-1,-1 1,-1 0,0-1,2 1,-1 0,1 0,-2 0,1 0,1 0,-1 0,-1 0,1 0,-2 0,1 0,-1 0,1 0,1 0,-1 0,1 0,1 0,-1 0,0 0,0 0,1 0,-2 0,2 0,-3 0,3 0,-2 0,0 2,0-2,2 1,-1-1,1 0,-1 0,1 0,-1 0,1 0,-1 0,1 0,0 1,-2-1,-1 1,3-1,-1 0,0 1,1-1,0 0,0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1643 740,'-2'0,"0"0,0 0,-1 0,2 0,-2 0,2 0,0 0,-1 0,1 0,0 0,-1 0,-2 0,1 1,-1 1,-1-1,1 1,0-1,2 0,-2 1,2-1,0 0,0 0,-1 0,2 1,-1-1,-2 1,0 0,2 0,0 1,-3 1,1-2,3 0,-1-1,0 2,-1-1,3-1,-3 3,1-1,2-1,-2 2,0-1,0 2,1-2,0 0,-1 1,1 0,-1-1,0 2,2-2,0 1,0 1,0-1,0-1,0-1,0 2,0-1,0 2,0 0,0-1,0 0,0-2,2 1,-1-2,1 3,0-2,0 1,1 1,-1-2,2 5,0-4,-3-1,4 2,-2 0,2 0,-2-3,0 2,2 0,-3-1,1 3,2-2,-2 0,1-1,0 1,-1 0,1 0,-1-1,3 3,0-2,0-1,3 2,-2 0,1-1,-1 0,0 0,1 0,-1-1,3 2,-5-4,3 1,1 3,-2-4,-1 1,2 0,-2-1,1 0,0 0,-2 0,2 0,1 0,-1 0,3 0,-1 0,-2 0,1 0,-2 0,1-2,-1 0,-1-1,-4 2,-1-1,1 1,2-4,-1-1,2-2,-1 0,0 0,1-2,0 1,-1 0,1 0,-4 2,0 0,0 3,0 1,0 0,0 0,0-1,0 1,-1-1,-1-5,0 2,0-1,-4-2,1 2,-1 2,4 2,-1-1,-2 0,0 0,1 2,-2-2,1 0,0 2,3 1,-4-2,-1-1,-2 1,-1-2,1 3,2 0,1-1,1 3,1-1,-1-1,-4 2,2-2,-3 1,1 0,2 2,4 0,1 0,1 0,0 0,0 0,-1 0,-3 0,-3 0,1 0,-1 0,2 0,1 0,0 0,2 0,1 0,0 2,0-2,1 0,0 1,-1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665 827,'0'1,"0"1,3-1,-2-1,2 1,3 3,-2 0,2 0,0-1,0 1,1 0,-4 0,6 3,-5-1,5-2,4 2,-1-2,-1 0,2 0,-5-3,2 3,1-2,2-2,2 2,2-2,-5 0,-1 0,-3-1,-5-1,-1-1,0 1,1 0,2-2,4-2,-2 3,3-1,-1 0,-1 0,-4 0,-2 3,-2 0,0 0,0-1,0-1,0 2,0-3,0 0,0 3,0-2,0 0,-2-1,1 2,1 0,-1 1,0-1,1 1,-1 0,-2-1,2 0,0 1,-2 0,0 0,0-1,0 2,0-1,1 1,-2-1,-2 1,0-3,-3 1,-5 1,-2-3,-1 3,4 0,4 1,2 0,-1 0,2 0,2 0,-2 0,-2-2,0 2,-2 0,0 0,1 0,3 0,3 0,2 0,-1 0,0 0,0 0,1 0,-2 0,1 0,0 0,-3 0,1 0,1 0,-1 1,-1-1,1 0,0 0,-1 2,3-2,1 0,-2 1,-1-1,3 0,-2 0,1 1,1-1,-1 0,1 0,0 0,-1 1,2 0,-2-1,1 1,-1 0,0 0,1 0,-1-1,1 0,1 1,-1 0,1 0,0 2,0-2,0 1,0 0,0-1,0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677 76,'-1'0,"0"2,1 0,0 0,1 1,0-2,0 1,-1-1,2 2,-1 0,1-1,-1 0,1 1,0 0,-1-1,0 0,0 2,3-1,0 2,1 0,-1 0,-1-1,0-1,0 0,-2-2,2 2,-2-2,2 2,-1 0,3 2,0-1,4 2,-4-3,0 1,1-1,-3-1,-1-1,1 1,2 0,-2 0,1-1,5 4,-1-1,2-1,2 2,-4-1,-1 1,-1-3,3 2,-4-4,1 1,0 2,1-2,1 3,-1-3,0 0,3 0,0 1,1 0,-3-2,3 0,-3 0,2 0,-6 0,2 0,1-2,3 0,-2-2,1 0,-2 2,-1-2,-3 3,0-2,-1 2,0-2,0 1,0-2,1 2,2-1,-2 1,2-2,1 2,-2 1,-1 0,-1-1,0 0,-1 2,0-1,0-1,-1 0,0 1,1-2,-1 2,0-1,1 1,-1 0,0-1,0 1,0-1,0 1,0-1,0 0,0 0,0 1,0-1,0 0,0 0,0 1,0 0,0-1,0 0,-1 0,0-1,1 1,-1 0,-2-2,2 1,-3-2,2 3,-1-2,0 2,2 0,-2 0,2 0,0 2,-2-3,1 2,0-1,-3 0,1-2,-1 1,2 0,1 3,-3-2,4 0,-4-1,1 0,0 2,-1-1,2 0,-1 0,-1-1,-1 2,-3-2,4 2,-1-1,-1 2,0-3,1 2,0 0,-1 1,0-2,-3 1,3 0,-2 0,-1-1,0 2,2 0,-3-2,1 2,1 0,-1 0,1 0,-1 0,2 0,3 0,0 0,2 0,1 1,-2 0,1-1,0 1,-1 2,0-3,0 3,-2-1,0-1,1 2,2-2,-1 1,2-1,-1 0,0 2,-2-1,-1 1,1-1,0 2,1 0,1-2,1-1,0 1,1-1,0 0,0 0,0 0,0 0,0 0,0 0,0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504 327,'-1'1,"2"1,0-1,1 3,1-2,-1 1,2 0,-2 0,1-1,-1 2,0-3,1 4,-1-4,-2 0,2 1,-1-2,1 2,-1-1,0 0,0 0,1 0,-1 0,1 0,-1 0,1 1,0-2,0 2,1-1,-1-1,4 4,-5-3,2 0,0 0,-1 0,0 0,0-1,-1 0,1 0,-1 2,0-2,0 0,0 0,0 0,0 0,1 0,-1-3,0 1,3-2,-4 3,3-3,-2 3,0-1,0-1,0 3,-1-1,1-3,1 2,-2 0,1 1,-1 0,0 0,0 0,0 0,0 0,0 0,-1 0,0 1,1-1,-1 0,1 0,-1-2,0 0,1 0,-1 1,-1-2,1 1,1 1,0 0,-1-1,-1 2,2-1,0 1,-1 1,0-1,0 0,-1 1,1 0,-1 0,0-1,0 1,-1-1,1 1,0 0,-1-1,2 1,-4-1,3 1,-1 0,1-1,0 1,1 0,0 0,0 0,0 0,0 0,0 0,-1 0,1 0,0 0,0 0,-1 0,0 0,0 0,1 0,-1 0,-1 1,2-1,1 1,-2-1,1 0,0 1,-2 0,2-1,0 1,-1-1,1 0,0 0,0 0,1 1,-1-1,0 0,0 1,0 0,0-1,0 0,0 1,0-1,0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262 423,'0'2,"0"1,0-1,0 1,0 0,0-1,0 1,0 0,2 0,-2 0,1 0,-1-1,0-1,0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630 804,'7'2,"3"1,-4-1,2 2,-1-3,-1 2,3-1,2 1,1-1,2 2,6-2,4 3,-4-4,7 2,-6 2,-3-3,-2 1,2-2,0 2,-4-1,1-2,-3 0,-1 0,2 0,2 0,-2-1,2-1,-7-1,1 2,-6 0,2 1,-3 0,-2-1,0-1,0-1,2-2,0 1,1-1,-2 2,2-2,-1 2,-2 1,0 0,1-1,-1-1,0 0,0 0,0-2,-3 0,1 2,-1-1,1 3,1-1,-1 1,0-3,1 1,-1 2,0 0,1 1,-3-3,-1 0,-2 0,1 2,2-3,-5 2,3 1,-2-1,3-1,-6 1,0-1,-1-1,1 3,-1 1,-2-2,3 2,0-1,4 2,0-3,-3 2,4 0,-1-1,-1 1,3 0,-3 0,1-1,3 2,-5 0,3 0,-1 0,0 0,-1 0,1 0,-2 0,4 0,-1 0,-2 0,1 1,-1 0,-1 3,1-4,-2 1,2 0,-2 1,0-1,1 0,-1 1,3 0,1 0,-2 1,1-2,4 0,-1 1,1-1,0 0,2 0,0 0,0-1,0 1,0 1,-1-1,2 3,-1 0,1 0,-2 1,2-1,0 0,0-1,1 2,-1-3,2 2,-1-1,0 2,2 2,-3-5,1 4,0-4,-1 1,1-2,0 0,0 0,0 0,0-1,0 1,2-1,-2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1560 780,'-1'1,"1"0,0 2,-1-1,1 0,-3 4,3-4,0 1,0 0,0 0,0 1,0-1,0-2,0 2,1-2,-1 1,0 0,0 0,1 1,-1 1,2-1,-1 1,0-2,0 2,0-2,1 1,-2-1,1 0,0 0,-1-1,0 2,0-2,1 2,0-1,0 0,1 0,-2 0,2 1,-1-1,0 0,2 1,-3-2,4 3,-4-3,2 2,0-1,0 1,0 0,0-2,0 1,0 0,-1-1,1 1,0-1,0 2,1-2,1 2,2 1,-4-2,4 0,-1 0,-2-1,0 2,-1-3,-1 0,0 0,0 0,1 1,3-1,0 2,1-2,1 1,-3-1,1 0,-1 0,-1 0,-2 0,2 0,0 0,0 0,3 0,-1 0,5 0,1 0,-3 0,3 0,-2 0,-1 0,-2 0,-3 0,1 0,-3 0,0 0,1-1,-1 0,0 0,1 0,-2 0,1 0,-1 0,2-1,-1-1,3 0,-2 2,2-3,-2 2,-1 1,-1-1,0 0,0 1,0 0,0-2,0-1,0 1,0-1,0-1,2 1,-2 1,0-1,0 0,0 0,0 1,-1 0,1 1,-2 0,2-1,-1 1,1-1,0 0,-1 1,-2-2,3 1,-1-1,1 0,0 1,-3 0,3-1,-1 2,-1-2,1 3,1 0,0-1,-1-2,-1 2,1 0,0 0,0 1,1 0,-1 1,0-2,-2 0,3 1,-1-1,0 2,-1-3,1 2,0 1,-2-3,-1 1,2 1,-1-1,0 2,1-3,-1 2,-3-3,1 3,-4-4,2 4,3-1,-1 2,-2-1,2-2,1 2,-3 0,2 0,-1-1,2 2,0 0,0-1,-1 1,0 0,-1 0,1 0,-1 0,-1 0,4 0,-1 0,1 0,0 1,2-1,-3 1,2 1,0-2,-2 2,-1 1,0-1,-4 1,2 1,1-2,3-1,-3 2,4-2,-2 0,3 1,-1-1,0-1,2 1,-2 0,1-1,-1 1,1-1,1 1,-2-1,0 2,-2 1,0 0,0 1,1-1,1-1,1-1,-1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507 703,'2'1,"3"-1,0 0,2 0,4 0,-1 0,-3 4,3-3,-3-1,4 0,-1 0,3 0,2 0,-1 0,3 0,3 0,-1 0,-4 0,2 0,-4 0,1 0,-1 0,1 0,-2 0,0 0,-1 0,-1 0,-1 0,5 0,2 0,1 0,0 0,0 0,-2 0,-4 0,-3 0,-1 0,1 0,-2 0,-1 0,-1 0,2 0,-2 0,4 0,-1 0,4 0,-1 0,1 0,-2 0,2 0,-1 0,-2 0,0 0,-1 0,1 0,2 0,-3 0,4 0,-1 0,-1 0,-1 0,1 0,1 0,1 0,-2 0,4 0,-3 0,1 0,-1 0,-3 0,-2 0,0 0,-1 0,3 0,0 0,2 0,3 0,2 0,-1 0,0 0,-1 0,-1 0,-2 0,1 0,-1 0,4 0,-1 0,1 0,2 0,-1 0,-1 0,-1 0,-3 0,-4 0,-2 0,0 0,0 0,0 0,0 0,-1 0,4 0,-4 0,5 0,-2 0,1-1,0 0,-3 1,0-2,3 2,-4 0,2 0,-2 0,2 0,3 0,-1 0,-1 0,2 0,0 0,0 0,-3 0,-1 0,-2 0,0 0,0 0,1 0,0 0,5 0,-2 0,2 0,1 0,-4 0,1 0,-4 0,0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395 708,'1'0,"2"0,5 0,-1 0,4 0,-1 0,1 0,-1 0,1 0,0 0,-1 0,-1 0,1 0,-1 0,1 0,1 0,1 0,3 0,-3 0,7 0,-2 0,-4 0,1 0,-5 0,-1 0,-2 0,-2 0,0 0,3 0,0 0,3 0,1 0,0 0,-1 0,1 0,0 0,-1 0,-5 0,1 0,-2 0,4 0,-2 0,3 0,4 0,-1 0,0 0,0 0,2 0,-7-2,1 2,-1-1,1 1,2 0,-3 0,1 0,0 0,0 0,2 0,-2 0,2 0,1 0,1 0,0 0,0 0,1 0,-3 0,-1 0,-2 0,-1 0,3 0,-5 0,1 0,-2 0,2 0,0 0,-1 0,6 0,-2 0,2 0,-2 0,-3 0,-2 0,-1 0,1 0,-1 0,2 0,0 0,2 0,-1 0,0 0,-1 0,-2 0,-1 0,-4 0,-2 0,-4 2,4 2,3-2,1-1,-1-1,0 0,1 0,4 0,0 0,2-1,0 0,-1 1,0 0,2 0,-3 0,-1 0,0 0,0 0,0 0,1 0,0 0,4 0,5 0,-2 0,3 0,-1 0,1 0,-4 0,-3 0,-2 0,-2 0,-1 0,2 0,1 0,1 2,0-2,1 0,2 0,-1 0,-1 0,-3 0,1 0,0 0,0 1,4 0,-4 0,4 1,-1-2,2 0,-1 0,-3 0,1 0,-2 0,0 0,1 0,1 0,-1 0,2 0,-2 0,2 0,-1 0,-2 0,0 0,0 0,0 0,0 0,0 0,1 0,1 0,-3 1,2-1,1 0,1 0,-6 0,1 0,0 0,0 0,-1 0,2 0,-1 0,2 0,-1 0,2 0,-1 0,3 0,-1 0,-2 0,0 0,-3 0,2 0,-2 0,1 0,1 0,1 0,2 0,1 0,-1 0,0 0,-3 0,-2 0,2-1,-1-2,-1 3,0-1,0 1,0 0,0-1,0 1,0-1,0 1,0 0,2 0,-1 0,0 0,0 0,-1-1,0 1,1 0,-1 0,1 0,-1-1,0 1,0 0,0 0,1-1,-1 1,0 0,0 0,0 0,2 0,-1 0,-1 0,0 0,0 0,0 0,0 0,0 0,0 0,0 0,1 0,-1 0,1 0,0 0,1 0,-1 0,-1 0,0 0,0 0,0 0,0 0,0 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588 530,'0'2,"0"2,0 3,0 0,0 1,0-1,0 1,0-3,0-1,0 0,0-3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624 543,'1'0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624 560,'1'0,"-1"2,0 0,0 0,0 0,0-1,0 1,0 0,0 0,1-1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652 516,'0'3,"0"1,0 0,0 0,0 0,0-1,0 1,0-2,0 0,0-1,0 2,0 0,0-1,0 1,0-1,0-1,0 0,-1 0,1-2,0-1,0 1,3-2,0-1,0 1,2-2,-4 4,1 0,0 1,0 1,-2 0,2 1,-1-1,0 1,0 2,-1-3,0 0,0 1,0-1,0 0,-3 1,1-2,-2 0,3 1,0-1,0 1,0-1,-1 1,1-1,1 1,-1-1,0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700 530,'0'1,"-1"1,0 0,1-1,0 1,0 1,0-1,0 2,0 1,1 1,1 2,-2-6,3 2,-3-3,1 0,0-1,-1 1,1-1,2-1,-1-1,2 0,-2-1,1 1,0-2,0 0,-2 3,-1 0,0-1,0 1,0 0,0-1,0 0,0 0,0 1,0-2,1-1,-1 3,0 2,0 4,0-2,0 2,0-3,0 0,1 1,0-2,-1-5,0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744 528,'0'1,"0"0,0 1,0 2,1 1,1 1,-1-2,0 1,4 2,-2-2,-2-3,0 0,-1-1,1 1,0-1,0-1,0 0,0 0,2-1,0-5,3 0,-2 0,-1-3,-1 3,1 0,-3 3,1 1,-1 1,0-1,0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289 422,'1'0,"0"0,-1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48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791 540,'1'1,"1"0,0 1,0 0,3 2,0 0,1-1,-1 1,-2-2,6 3,-3-2,-1 0,3 0,2 0,0 4,-2-2,8-1,4 3,-13-6,6 3,3-3,5 0,-10 0,6 2,-5-3,5 0,0 0,5 0,-2 0,2 0,-13 0,4 0,2-2,-3 1,1-2,-5 2,3 0,-4-1,3 1,-5 0,3 0,-1-1,-2 1,-1 0,0 0,0-1,-2 1,1 1,0-1,3-1,0 1,0-1,0 0,0 1,1-1,0-1,-2 2,0 0,0-1,0 2,0-1,1 0,-1 1,-3 0,2-2,-3 1,0 1,0 0,0 0,-1-1,1 1,3-2,-2 2,2-1,1 0,-2-1,-2 2,0 0,-1-1,0 0,0-2,3 0,1 0,-3 2,1-1,-2 1,0-3,-2-2,-8 1,-25-10,12 4,-8 3,13 5,7 2,2-1,4 1,-1 0,0 1,-3-1,-2-1,-2 2,0 0,-2 0,-2 0,0 0,3 0,-1 0,1 0,2 0,-5 0,10 0,-2 1,-6-1,2 1,1-1,5 4,-4-3,2 1,1-1,1-1,-7 3,6-1,-1-1,1-1,-2 0,4 0,0 1,1 0,0-1,-1 2,0-2,0 1,1-1,-2 0,1 0,3 1,-3 1,2-2,1 1,-1-1,2 1,-1-1,2 0,-2 2,0-1,-1 0,-4 0,1 1,1-1,1 1,1-1,2 0,-1 0,2-1,0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284 440,'0'1,"0"0,0 1,0-1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312 424,'0'1,"0"1,0 0,0 0,0-1,0 2,0 0,-1-2,1 0,0 1,-1-1,1 0,4-1,-1 0,5-3,-3 2,1 0,-4-1,-1 2,-1 1,0 0,0 0,0 0,0 1,0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3-06T22:32: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350 427,'0'-1,"1"1,0 0,-1 1,0 0,1 1,0 1,0 2,1 1,-2-3,0 1,1 1,0-5,1 0,1-1,0-1,-1 1,-1-1,1-1,-1 2,-1-1,0 0,0-1,1 1,2-1,-3 2,1 0,-1 3,1-2,-1 1,1-1,-1 1,1 3,0 0,0-2,-1 0,0-1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customXml" Target="../ink/ink51.xml"/><Relationship Id="rId7" Type="http://schemas.openxmlformats.org/officeDocument/2006/relationships/image" Target="../media/image55.png"/><Relationship Id="rId6" Type="http://schemas.openxmlformats.org/officeDocument/2006/relationships/customXml" Target="../ink/ink50.xml"/><Relationship Id="rId5" Type="http://schemas.openxmlformats.org/officeDocument/2006/relationships/image" Target="../media/image54.png"/><Relationship Id="rId4" Type="http://schemas.openxmlformats.org/officeDocument/2006/relationships/customXml" Target="../ink/ink49.xml"/><Relationship Id="rId3" Type="http://schemas.openxmlformats.org/officeDocument/2006/relationships/image" Target="../media/image53.png"/><Relationship Id="rId27" Type="http://schemas.openxmlformats.org/officeDocument/2006/relationships/notesSlide" Target="../notesSlides/notesSlide11.xml"/><Relationship Id="rId26" Type="http://schemas.openxmlformats.org/officeDocument/2006/relationships/slideLayout" Target="../slideLayouts/slideLayout18.xml"/><Relationship Id="rId25" Type="http://schemas.openxmlformats.org/officeDocument/2006/relationships/image" Target="../media/image64.png"/><Relationship Id="rId24" Type="http://schemas.openxmlformats.org/officeDocument/2006/relationships/customXml" Target="../ink/ink59.xml"/><Relationship Id="rId23" Type="http://schemas.openxmlformats.org/officeDocument/2006/relationships/image" Target="../media/image63.png"/><Relationship Id="rId22" Type="http://schemas.openxmlformats.org/officeDocument/2006/relationships/customXml" Target="../ink/ink58.xml"/><Relationship Id="rId21" Type="http://schemas.openxmlformats.org/officeDocument/2006/relationships/image" Target="../media/image62.png"/><Relationship Id="rId20" Type="http://schemas.openxmlformats.org/officeDocument/2006/relationships/customXml" Target="../ink/ink57.xml"/><Relationship Id="rId2" Type="http://schemas.openxmlformats.org/officeDocument/2006/relationships/customXml" Target="../ink/ink48.xml"/><Relationship Id="rId19" Type="http://schemas.openxmlformats.org/officeDocument/2006/relationships/image" Target="../media/image61.png"/><Relationship Id="rId18" Type="http://schemas.openxmlformats.org/officeDocument/2006/relationships/customXml" Target="../ink/ink56.xml"/><Relationship Id="rId17" Type="http://schemas.openxmlformats.org/officeDocument/2006/relationships/image" Target="../media/image60.png"/><Relationship Id="rId16" Type="http://schemas.openxmlformats.org/officeDocument/2006/relationships/customXml" Target="../ink/ink55.xml"/><Relationship Id="rId15" Type="http://schemas.openxmlformats.org/officeDocument/2006/relationships/image" Target="../media/image59.png"/><Relationship Id="rId14" Type="http://schemas.openxmlformats.org/officeDocument/2006/relationships/customXml" Target="../ink/ink54.xml"/><Relationship Id="rId13" Type="http://schemas.openxmlformats.org/officeDocument/2006/relationships/image" Target="../media/image58.png"/><Relationship Id="rId12" Type="http://schemas.openxmlformats.org/officeDocument/2006/relationships/customXml" Target="../ink/ink53.xml"/><Relationship Id="rId11" Type="http://schemas.openxmlformats.org/officeDocument/2006/relationships/image" Target="../media/image57.png"/><Relationship Id="rId10" Type="http://schemas.openxmlformats.org/officeDocument/2006/relationships/customXml" Target="../ink/ink52.xml"/><Relationship Id="rId1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5.png"/><Relationship Id="rId1" Type="http://schemas.openxmlformats.org/officeDocument/2006/relationships/customXml" Target="../ink/ink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1" Type="http://schemas.openxmlformats.org/officeDocument/2006/relationships/notesSlide" Target="../notesSlides/notesSlide8.xml"/><Relationship Id="rId90" Type="http://schemas.openxmlformats.org/officeDocument/2006/relationships/slideLayout" Target="../slideLayouts/slideLayout18.xml"/><Relationship Id="rId9" Type="http://schemas.openxmlformats.org/officeDocument/2006/relationships/image" Target="../media/image6.png"/><Relationship Id="rId89" Type="http://schemas.openxmlformats.org/officeDocument/2006/relationships/image" Target="../media/image46.png"/><Relationship Id="rId88" Type="http://schemas.openxmlformats.org/officeDocument/2006/relationships/customXml" Target="../ink/ink44.xml"/><Relationship Id="rId87" Type="http://schemas.openxmlformats.org/officeDocument/2006/relationships/image" Target="../media/image45.png"/><Relationship Id="rId86" Type="http://schemas.openxmlformats.org/officeDocument/2006/relationships/customXml" Target="../ink/ink43.xml"/><Relationship Id="rId85" Type="http://schemas.openxmlformats.org/officeDocument/2006/relationships/image" Target="../media/image44.png"/><Relationship Id="rId84" Type="http://schemas.openxmlformats.org/officeDocument/2006/relationships/customXml" Target="../ink/ink42.xml"/><Relationship Id="rId83" Type="http://schemas.openxmlformats.org/officeDocument/2006/relationships/image" Target="../media/image43.png"/><Relationship Id="rId82" Type="http://schemas.openxmlformats.org/officeDocument/2006/relationships/customXml" Target="../ink/ink41.xml"/><Relationship Id="rId81" Type="http://schemas.openxmlformats.org/officeDocument/2006/relationships/image" Target="../media/image42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1.png"/><Relationship Id="rId78" Type="http://schemas.openxmlformats.org/officeDocument/2006/relationships/customXml" Target="../ink/ink39.xml"/><Relationship Id="rId77" Type="http://schemas.openxmlformats.org/officeDocument/2006/relationships/image" Target="../media/image40.png"/><Relationship Id="rId76" Type="http://schemas.openxmlformats.org/officeDocument/2006/relationships/customXml" Target="../ink/ink38.xml"/><Relationship Id="rId75" Type="http://schemas.openxmlformats.org/officeDocument/2006/relationships/image" Target="../media/image39.png"/><Relationship Id="rId74" Type="http://schemas.openxmlformats.org/officeDocument/2006/relationships/customXml" Target="../ink/ink37.xml"/><Relationship Id="rId73" Type="http://schemas.openxmlformats.org/officeDocument/2006/relationships/image" Target="../media/image38.png"/><Relationship Id="rId72" Type="http://schemas.openxmlformats.org/officeDocument/2006/relationships/customXml" Target="../ink/ink36.xml"/><Relationship Id="rId71" Type="http://schemas.openxmlformats.org/officeDocument/2006/relationships/image" Target="../media/image37.png"/><Relationship Id="rId70" Type="http://schemas.openxmlformats.org/officeDocument/2006/relationships/customXml" Target="../ink/ink35.xml"/><Relationship Id="rId7" Type="http://schemas.openxmlformats.org/officeDocument/2006/relationships/image" Target="../media/image5.png"/><Relationship Id="rId69" Type="http://schemas.openxmlformats.org/officeDocument/2006/relationships/image" Target="../media/image36.png"/><Relationship Id="rId68" Type="http://schemas.openxmlformats.org/officeDocument/2006/relationships/customXml" Target="../ink/ink34.xml"/><Relationship Id="rId67" Type="http://schemas.openxmlformats.org/officeDocument/2006/relationships/image" Target="../media/image35.png"/><Relationship Id="rId66" Type="http://schemas.openxmlformats.org/officeDocument/2006/relationships/customXml" Target="../ink/ink33.xml"/><Relationship Id="rId65" Type="http://schemas.openxmlformats.org/officeDocument/2006/relationships/image" Target="../media/image34.png"/><Relationship Id="rId64" Type="http://schemas.openxmlformats.org/officeDocument/2006/relationships/customXml" Target="../ink/ink32.xml"/><Relationship Id="rId63" Type="http://schemas.openxmlformats.org/officeDocument/2006/relationships/image" Target="../media/image33.png"/><Relationship Id="rId62" Type="http://schemas.openxmlformats.org/officeDocument/2006/relationships/customXml" Target="../ink/ink31.xml"/><Relationship Id="rId61" Type="http://schemas.openxmlformats.org/officeDocument/2006/relationships/image" Target="../media/image3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1.png"/><Relationship Id="rId58" Type="http://schemas.openxmlformats.org/officeDocument/2006/relationships/customXml" Target="../ink/ink29.xml"/><Relationship Id="rId57" Type="http://schemas.openxmlformats.org/officeDocument/2006/relationships/image" Target="../media/image30.png"/><Relationship Id="rId56" Type="http://schemas.openxmlformats.org/officeDocument/2006/relationships/customXml" Target="../ink/ink28.xml"/><Relationship Id="rId55" Type="http://schemas.openxmlformats.org/officeDocument/2006/relationships/image" Target="../media/image29.png"/><Relationship Id="rId54" Type="http://schemas.openxmlformats.org/officeDocument/2006/relationships/customXml" Target="../ink/ink27.xml"/><Relationship Id="rId53" Type="http://schemas.openxmlformats.org/officeDocument/2006/relationships/image" Target="../media/image28.png"/><Relationship Id="rId52" Type="http://schemas.openxmlformats.org/officeDocument/2006/relationships/customXml" Target="../ink/ink26.xml"/><Relationship Id="rId51" Type="http://schemas.openxmlformats.org/officeDocument/2006/relationships/image" Target="../media/image27.png"/><Relationship Id="rId50" Type="http://schemas.openxmlformats.org/officeDocument/2006/relationships/customXml" Target="../ink/ink25.xml"/><Relationship Id="rId5" Type="http://schemas.openxmlformats.org/officeDocument/2006/relationships/image" Target="../media/image4.png"/><Relationship Id="rId49" Type="http://schemas.openxmlformats.org/officeDocument/2006/relationships/image" Target="../media/image26.png"/><Relationship Id="rId48" Type="http://schemas.openxmlformats.org/officeDocument/2006/relationships/customXml" Target="../ink/ink24.xml"/><Relationship Id="rId47" Type="http://schemas.openxmlformats.org/officeDocument/2006/relationships/image" Target="../media/image25.png"/><Relationship Id="rId46" Type="http://schemas.openxmlformats.org/officeDocument/2006/relationships/customXml" Target="../ink/ink23.xml"/><Relationship Id="rId45" Type="http://schemas.openxmlformats.org/officeDocument/2006/relationships/image" Target="../media/image24.png"/><Relationship Id="rId44" Type="http://schemas.openxmlformats.org/officeDocument/2006/relationships/customXml" Target="../ink/ink22.xml"/><Relationship Id="rId43" Type="http://schemas.openxmlformats.org/officeDocument/2006/relationships/image" Target="../media/image23.png"/><Relationship Id="rId42" Type="http://schemas.openxmlformats.org/officeDocument/2006/relationships/customXml" Target="../ink/ink21.xml"/><Relationship Id="rId41" Type="http://schemas.openxmlformats.org/officeDocument/2006/relationships/image" Target="../media/image2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1.png"/><Relationship Id="rId38" Type="http://schemas.openxmlformats.org/officeDocument/2006/relationships/customXml" Target="../ink/ink19.xml"/><Relationship Id="rId37" Type="http://schemas.openxmlformats.org/officeDocument/2006/relationships/image" Target="../media/image20.png"/><Relationship Id="rId36" Type="http://schemas.openxmlformats.org/officeDocument/2006/relationships/customXml" Target="../ink/ink18.xml"/><Relationship Id="rId35" Type="http://schemas.openxmlformats.org/officeDocument/2006/relationships/image" Target="../media/image19.png"/><Relationship Id="rId34" Type="http://schemas.openxmlformats.org/officeDocument/2006/relationships/customXml" Target="../ink/ink17.xml"/><Relationship Id="rId33" Type="http://schemas.openxmlformats.org/officeDocument/2006/relationships/image" Target="../media/image18.png"/><Relationship Id="rId32" Type="http://schemas.openxmlformats.org/officeDocument/2006/relationships/customXml" Target="../ink/ink16.xml"/><Relationship Id="rId31" Type="http://schemas.openxmlformats.org/officeDocument/2006/relationships/image" Target="../media/image17.png"/><Relationship Id="rId30" Type="http://schemas.openxmlformats.org/officeDocument/2006/relationships/customXml" Target="../ink/ink15.xml"/><Relationship Id="rId3" Type="http://schemas.openxmlformats.org/officeDocument/2006/relationships/image" Target="../media/image3.png"/><Relationship Id="rId29" Type="http://schemas.openxmlformats.org/officeDocument/2006/relationships/image" Target="../media/image16.png"/><Relationship Id="rId28" Type="http://schemas.openxmlformats.org/officeDocument/2006/relationships/customXml" Target="../ink/ink14.xml"/><Relationship Id="rId27" Type="http://schemas.openxmlformats.org/officeDocument/2006/relationships/image" Target="../media/image15.png"/><Relationship Id="rId26" Type="http://schemas.openxmlformats.org/officeDocument/2006/relationships/customXml" Target="../ink/ink13.xml"/><Relationship Id="rId25" Type="http://schemas.openxmlformats.org/officeDocument/2006/relationships/image" Target="../media/image14.png"/><Relationship Id="rId24" Type="http://schemas.openxmlformats.org/officeDocument/2006/relationships/customXml" Target="../ink/ink12.xml"/><Relationship Id="rId23" Type="http://schemas.openxmlformats.org/officeDocument/2006/relationships/image" Target="../media/image13.png"/><Relationship Id="rId22" Type="http://schemas.openxmlformats.org/officeDocument/2006/relationships/customXml" Target="../ink/ink11.xml"/><Relationship Id="rId21" Type="http://schemas.openxmlformats.org/officeDocument/2006/relationships/image" Target="../media/image12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1.png"/><Relationship Id="rId18" Type="http://schemas.openxmlformats.org/officeDocument/2006/relationships/customXml" Target="../ink/ink9.xml"/><Relationship Id="rId17" Type="http://schemas.openxmlformats.org/officeDocument/2006/relationships/image" Target="../media/image10.png"/><Relationship Id="rId16" Type="http://schemas.openxmlformats.org/officeDocument/2006/relationships/customXml" Target="../ink/ink8.xml"/><Relationship Id="rId15" Type="http://schemas.openxmlformats.org/officeDocument/2006/relationships/image" Target="../media/image9.png"/><Relationship Id="rId14" Type="http://schemas.openxmlformats.org/officeDocument/2006/relationships/customXml" Target="../ink/ink7.xml"/><Relationship Id="rId13" Type="http://schemas.openxmlformats.org/officeDocument/2006/relationships/image" Target="../media/image8.png"/><Relationship Id="rId12" Type="http://schemas.openxmlformats.org/officeDocument/2006/relationships/customXml" Target="../ink/ink6.xml"/><Relationship Id="rId11" Type="http://schemas.openxmlformats.org/officeDocument/2006/relationships/image" Target="../media/image7.png"/><Relationship Id="rId10" Type="http://schemas.openxmlformats.org/officeDocument/2006/relationships/customXml" Target="../ink/ink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50.png"/><Relationship Id="rId6" Type="http://schemas.openxmlformats.org/officeDocument/2006/relationships/customXml" Target="../ink/ink47.xml"/><Relationship Id="rId5" Type="http://schemas.openxmlformats.org/officeDocument/2006/relationships/image" Target="../media/image49.png"/><Relationship Id="rId4" Type="http://schemas.openxmlformats.org/officeDocument/2006/relationships/customXml" Target="../ink/ink46.xml"/><Relationship Id="rId3" Type="http://schemas.openxmlformats.org/officeDocument/2006/relationships/image" Target="../media/image48.png"/><Relationship Id="rId2" Type="http://schemas.openxmlformats.org/officeDocument/2006/relationships/customXml" Target="../ink/ink45.xml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53958" y="3321958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并行是指任意时刻点上，有多个程序同时运行在多个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cpu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上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57003" y="1864831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并发是指一个时间段内，有几个程序在同一个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上运行， 但是任意时刻只有一个程序在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上运行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577064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并发、并行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49701" y="434189"/>
            <a:ext cx="25273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信号驱动式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109980"/>
            <a:ext cx="7710170" cy="380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49701" y="434189"/>
            <a:ext cx="13843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异步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930" y="987425"/>
            <a:ext cx="7447280" cy="4003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3214370" y="242570"/>
              <a:ext cx="1900555" cy="8763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3214370" y="242570"/>
                <a:ext cx="1900555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395220" y="1480820"/>
              <a:ext cx="471805" cy="361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2395220" y="1480820"/>
                <a:ext cx="471805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2867025" y="3300095"/>
              <a:ext cx="2138045" cy="781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2867025" y="3300095"/>
                <a:ext cx="2138045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7252970" y="3566795"/>
              <a:ext cx="1319530" cy="87185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7252970" y="3566795"/>
                <a:ext cx="1319530" cy="871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2414270" y="3347720"/>
              <a:ext cx="5434330" cy="285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2414270" y="3347720"/>
                <a:ext cx="5434330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1880870" y="3357245"/>
              <a:ext cx="6010275" cy="7175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1880870" y="3357245"/>
                <a:ext cx="6010275" cy="717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2800350" y="2524125"/>
              <a:ext cx="360" cy="2711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2800350" y="2524125"/>
                <a:ext cx="360" cy="271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2971800" y="2585720"/>
              <a:ext cx="4445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2971800" y="2585720"/>
                <a:ext cx="44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2971800" y="2667000"/>
              <a:ext cx="9525" cy="762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2971800" y="2667000"/>
                <a:ext cx="952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3100070" y="2457450"/>
              <a:ext cx="123825" cy="2330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3100070" y="2457450"/>
                <a:ext cx="123825" cy="233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3324225" y="2524125"/>
              <a:ext cx="156845" cy="2139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3324225" y="2524125"/>
                <a:ext cx="15684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3543300" y="2509520"/>
              <a:ext cx="213995" cy="2336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3543300" y="2509520"/>
                <a:ext cx="213995" cy="233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63023" y="1437476"/>
            <a:ext cx="8229600" cy="2584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，poll，epoll都是IO多路复用的机制。I/O多路复用就是通过一种机制，一个进程可以监视多个描述符，一旦某个描述符就绪（一般是读就绪或者写就绪），能够通知程序进行相应的读写操作。但select，poll，epoll本质上都是同步I/O，因为他们都需要在读写事件就绪后自己负责进行读写，也就是说这个读写过程是阻塞的，而异步I/O则无需自己负责进行读写，异步I/O的实现会负责把数据从内核拷贝到用户空间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05101" y="448794"/>
            <a:ext cx="3725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select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poll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、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epoll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84613" y="1096799"/>
            <a:ext cx="8229600" cy="38309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 函数监视的文件描述符分3类，分别是writefds、readfds、和exceptfds。调用后select函数会阻塞，直到有描述副就绪（有数据 可读、可写、或者有except），或者超时（timeout指定等待时间，如果立即返回设为null即可），函数返回。当select函数返回后，可以 通过遍历fdset，来找到就绪的描述符。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select目前几乎在所有的平台上支持，其良好跨平台支持也是它的一个优点。select的一 个缺点在于单个进程能够监视的文件描述符的数量存在最大限制，在Linux上一般为1024，可以通过修改宏定义甚至重新编译内核的方式提升这一限制，但 是这样也会造成效率的降低。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15106" y="427204"/>
            <a:ext cx="12814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select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84613" y="1096799"/>
            <a:ext cx="8229600" cy="38309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不同与select使用三个位图来表示三个fdset的方式，poll使用一个 pollfd的指针实现。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pollfd结构包含了要监视的event和发生的event，不再使用select“参数-值”传递的方式。同时，pollfd并没有最大数量限制（但是数量过大后性能也是会下降）。 和select函数一样，poll返回后，需要轮询pollfd来获取就绪的描述符。</a:t>
            </a:r>
            <a:endParaRPr 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从上面看，select和poll都需要在返回后，通过遍历文件描述符来获取已经就绪的socket。事实上，同时连接的大量客户端在一时刻可能只有很少的处于就绪状态，因此随着监视的描述符数量的增长，其效率也会线性下降</a:t>
            </a:r>
            <a:endParaRPr 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9711" y="347829"/>
            <a:ext cx="9131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poll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57600" y="2324100"/>
              <a:ext cx="2880995" cy="60007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657600" y="2324100"/>
                <a:ext cx="2880995" cy="6000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84613" y="2135659"/>
            <a:ext cx="8229600" cy="175323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ll是在2.6内核中提出的，是之前的select和poll的增强版本。相对于select和poll来说，epoll更加灵活，没有描述符限制。epoll使用一个文件描述符管理多个描述符，将用户关系的文件描述符的事件存放到内核的一个事件表中，这样在用户空间和内核空间的copy只需一次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9711" y="347829"/>
            <a:ext cx="11347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epoll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57003" y="1438112"/>
            <a:ext cx="8229600" cy="258445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如果回调函数执行不正常该如何？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如果回调里面还要嵌套回调怎么办？要嵌套很多层怎么办？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如果嵌套了多层，其中某个环节出错了会造成什么后果？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如果有个数据需要被每个回调都处理怎么办？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怎么使用当前函数中的局部变量？</a:t>
            </a:r>
            <a:endParaRPr 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。。。。</a:t>
            </a:r>
            <a:endParaRPr 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9711" y="34782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回调之痛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57003" y="2061364"/>
            <a:ext cx="8229600" cy="1337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 latinLnBrk="0">
              <a:lnSpc>
                <a:spcPct val="150000"/>
              </a:lnSpc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可读性差</a:t>
            </a:r>
            <a:endParaRPr 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共享状态管理困难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latinLnBrk="0">
              <a:lnSpc>
                <a:spcPct val="150000"/>
              </a:lnSpc>
            </a:pP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异常处理困难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9711" y="347829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回调之痛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57003" y="236203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如何利用8核心CPU，64G内存，在10gbps的网络上保持1000万并发连接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577064"/>
            <a:ext cx="20631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C10M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53958" y="2250713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包括网络访问和本地文件访问， 比如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requests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 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urllib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等传统的网络库都是同步的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57003" y="1429221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cpu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的速度远高于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750871" y="577064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一些事实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37448" y="3238773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网络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大部分的时间都是处于等待的状态， 在等待的时候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cpu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是空闲的，但是又不能执行其他操作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53958" y="3321958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</a:t>
            </a:r>
            <a:r>
              <a:rPr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阻塞是指调用</a:t>
            </a:r>
            <a:r>
              <a:rPr lang="zh-CN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函数时候当前线程不会被挂起，而是立即返回。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57003" y="2003261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阻塞是指调用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函数时候当前线程被挂起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577064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阻塞、非阻塞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09838" y="1315993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同步是你告诉老婆做饭，然后老婆就开始做饭，你就一直等待饭上桌。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98913" y="1823874"/>
            <a:ext cx="8229600" cy="203009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异步是，你告诉老婆让她去做饭，如果老婆同意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会立即返回</a:t>
            </a:r>
            <a:r>
              <a:rPr 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等待老婆做好，你可以干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事情，做好之后老婆总有通知你的方式（比如你在玩电脑你老婆揪着你的耳朵去吃饭）。如果老婆不做，她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</a:t>
            </a:r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会立刻通知你，返回-1，这时候也不会阻塞。当然还有一种是你老婆答应你了，结果过了一会她大喊一声，劳资不做了！但也会通知你</a:t>
            </a:r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。但是最后吃饭到你需要自己去先获取到老婆的通知然后再去端饭。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 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577064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同步、异步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09708" y="3726652"/>
            <a:ext cx="8229600" cy="9220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同步和异步关注的是获取结果的方式。同步是获取到结果之后才进行下一步操作， 阻塞非阻塞关注的是接口时当前线程的状态，同步可以调用阻塞也可以非阻塞。异步是调用非阻塞接口</a:t>
            </a:r>
            <a:endParaRPr 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53958" y="3183528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如何在一颗1GHz CPU，2G内存，1gbps网络环境下，让单台服务器同时为1万个客户端提供FTP服务</a:t>
            </a:r>
            <a:endParaRPr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57003" y="2003261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C10k是一个在1999年被提出来的技术挑战</a:t>
            </a:r>
            <a:endParaRPr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53156" y="577064"/>
            <a:ext cx="1935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C10K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问题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57003" y="121395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阻塞式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05101" y="448794"/>
            <a:ext cx="35864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Unix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下五种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I/O</a:t>
            </a:r>
            <a:r>
              <a:rPr lang="zh-CN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模型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40493" y="177148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非阻塞式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440493" y="2345526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复用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440493" y="2991321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信号驱动式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endParaRPr lang="en-US" altLang="zh-CN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"/>
          <p:cNvSpPr/>
          <p:nvPr/>
        </p:nvSpPr>
        <p:spPr>
          <a:xfrm>
            <a:off x="440493" y="3708871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lvl="1"/>
            <a:r>
              <a:rPr 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I/O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POSIX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aio_</a:t>
            </a:r>
            <a:r>
              <a:rPr lang="zh-CN" altLang="zh-CN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系列函数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4571" y="448794"/>
            <a:ext cx="1945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阻塞式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I/O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1252220"/>
            <a:ext cx="6990715" cy="350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4571" y="448794"/>
            <a:ext cx="2326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非阻塞式</a:t>
            </a:r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I/O</a:t>
            </a:r>
            <a:endParaRPr lang="zh-CN" altLang="en-US" sz="30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1082040"/>
            <a:ext cx="7369810" cy="38246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066800" y="661670"/>
              <a:ext cx="80645" cy="16052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066800" y="661670"/>
                <a:ext cx="80645" cy="1605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1128395" y="609600"/>
              <a:ext cx="929005" cy="1828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1128395" y="609600"/>
                <a:ext cx="929005" cy="182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1099820" y="1823720"/>
              <a:ext cx="633730" cy="241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1099820" y="1823720"/>
                <a:ext cx="633730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290195" y="1171575"/>
              <a:ext cx="252730" cy="381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290195" y="1171575"/>
                <a:ext cx="25273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1247775" y="2014220"/>
              <a:ext cx="13970" cy="16192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1247775" y="2014220"/>
                <a:ext cx="1397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1376045" y="2009775"/>
              <a:ext cx="9525" cy="444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1376045" y="2009775"/>
                <a:ext cx="9525" cy="4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1352550" y="2095500"/>
              <a:ext cx="360" cy="234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1352550" y="2095500"/>
                <a:ext cx="360" cy="234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1476375" y="2019300"/>
              <a:ext cx="137795" cy="996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1476375" y="2019300"/>
                <a:ext cx="137795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1666875" y="2028825"/>
              <a:ext cx="156845" cy="14287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1666875" y="2028825"/>
                <a:ext cx="1568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1852295" y="2028825"/>
              <a:ext cx="128905" cy="1187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1852295" y="2028825"/>
                <a:ext cx="12890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1819275" y="2009775"/>
              <a:ext cx="171450" cy="13779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1819275" y="2009775"/>
                <a:ext cx="17145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1209675" y="1080770"/>
              <a:ext cx="28575" cy="4318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1209675" y="1080770"/>
                <a:ext cx="2857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1423670" y="1195070"/>
              <a:ext cx="14605" cy="952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1423670" y="1195070"/>
                <a:ext cx="1460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1233170" y="1099820"/>
              <a:ext cx="57150" cy="2432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1233170" y="1099820"/>
                <a:ext cx="57150" cy="243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1314450" y="1137920"/>
              <a:ext cx="85725" cy="17653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1314450" y="1137920"/>
                <a:ext cx="8572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1304925" y="1233170"/>
              <a:ext cx="175895" cy="19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1304925" y="1233170"/>
                <a:ext cx="175895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1528445" y="1152525"/>
              <a:ext cx="19050" cy="285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1528445" y="1152525"/>
                <a:ext cx="19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1543050" y="1152525"/>
              <a:ext cx="76200" cy="9969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1543050" y="1152525"/>
                <a:ext cx="7620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1704975" y="1181100"/>
              <a:ext cx="13970" cy="247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1704975" y="1181100"/>
                <a:ext cx="1397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1747520" y="1195070"/>
              <a:ext cx="123825" cy="8572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1747520" y="1195070"/>
                <a:ext cx="123825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1190625" y="1905000"/>
              <a:ext cx="19050" cy="9969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1190625" y="1905000"/>
                <a:ext cx="1905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1238250" y="1823720"/>
              <a:ext cx="156845" cy="20510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1238250" y="1823720"/>
                <a:ext cx="1568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1156970" y="1823720"/>
              <a:ext cx="5080" cy="20510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1156970" y="1823720"/>
                <a:ext cx="5080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566420" y="1762125"/>
              <a:ext cx="1567180" cy="84264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566420" y="1762125"/>
                <a:ext cx="1567180" cy="842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8" name="墨迹 27"/>
              <p14:cNvContentPartPr/>
              <p14:nvPr/>
            </p14:nvContentPartPr>
            <p14:xfrm>
              <a:off x="657225" y="299720"/>
              <a:ext cx="1909445" cy="15386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1"/>
            </p:blipFill>
            <p:spPr>
              <a:xfrm>
                <a:off x="657225" y="299720"/>
                <a:ext cx="1909445" cy="1538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9" name="墨迹 28"/>
              <p14:cNvContentPartPr/>
              <p14:nvPr/>
            </p14:nvContentPartPr>
            <p14:xfrm>
              <a:off x="2319020" y="1409700"/>
              <a:ext cx="1119505" cy="457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3"/>
            </p:blipFill>
            <p:spPr>
              <a:xfrm>
                <a:off x="2319020" y="1409700"/>
                <a:ext cx="111950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0" name="墨迹 29"/>
              <p14:cNvContentPartPr/>
              <p14:nvPr/>
            </p14:nvContentPartPr>
            <p14:xfrm>
              <a:off x="1657350" y="1699895"/>
              <a:ext cx="647700" cy="50038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5"/>
            </p:blipFill>
            <p:spPr>
              <a:xfrm>
                <a:off x="1657350" y="1699895"/>
                <a:ext cx="647700" cy="500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1" name="墨迹 30"/>
              <p14:cNvContentPartPr/>
              <p14:nvPr/>
            </p14:nvContentPartPr>
            <p14:xfrm>
              <a:off x="1595120" y="2023745"/>
              <a:ext cx="214630" cy="2476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7"/>
            </p:blipFill>
            <p:spPr>
              <a:xfrm>
                <a:off x="1595120" y="2023745"/>
                <a:ext cx="21463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2" name="墨迹 31"/>
              <p14:cNvContentPartPr/>
              <p14:nvPr/>
            </p14:nvContentPartPr>
            <p14:xfrm>
              <a:off x="571500" y="2247900"/>
              <a:ext cx="657225" cy="6096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9"/>
            </p:blipFill>
            <p:spPr>
              <a:xfrm>
                <a:off x="571500" y="2247900"/>
                <a:ext cx="657225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3" name="墨迹 32"/>
              <p14:cNvContentPartPr/>
              <p14:nvPr/>
            </p14:nvContentPartPr>
            <p14:xfrm>
              <a:off x="123825" y="2614295"/>
              <a:ext cx="1109345" cy="1176655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1"/>
            </p:blipFill>
            <p:spPr>
              <a:xfrm>
                <a:off x="123825" y="2614295"/>
                <a:ext cx="1109345" cy="1176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4" name="墨迹 33"/>
              <p14:cNvContentPartPr/>
              <p14:nvPr/>
            </p14:nvContentPartPr>
            <p14:xfrm>
              <a:off x="257175" y="3023870"/>
              <a:ext cx="360" cy="3365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3"/>
            </p:blipFill>
            <p:spPr>
              <a:xfrm>
                <a:off x="257175" y="3023870"/>
                <a:ext cx="360" cy="3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5" name="墨迹 34"/>
              <p14:cNvContentPartPr/>
              <p14:nvPr/>
            </p14:nvContentPartPr>
            <p14:xfrm>
              <a:off x="261620" y="3009900"/>
              <a:ext cx="295275" cy="27622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5"/>
            </p:blipFill>
            <p:spPr>
              <a:xfrm>
                <a:off x="261620" y="3009900"/>
                <a:ext cx="295275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6" name="墨迹 35"/>
              <p14:cNvContentPartPr/>
              <p14:nvPr/>
            </p14:nvContentPartPr>
            <p14:xfrm>
              <a:off x="652145" y="3109595"/>
              <a:ext cx="114300" cy="161925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7"/>
            </p:blipFill>
            <p:spPr>
              <a:xfrm>
                <a:off x="652145" y="3109595"/>
                <a:ext cx="114300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7" name="墨迹 36"/>
              <p14:cNvContentPartPr/>
              <p14:nvPr/>
            </p14:nvContentPartPr>
            <p14:xfrm>
              <a:off x="814070" y="2971800"/>
              <a:ext cx="233680" cy="309245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9"/>
            </p:blipFill>
            <p:spPr>
              <a:xfrm>
                <a:off x="814070" y="2971800"/>
                <a:ext cx="23368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8" name="墨迹 37"/>
              <p14:cNvContentPartPr/>
              <p14:nvPr/>
            </p14:nvContentPartPr>
            <p14:xfrm>
              <a:off x="523875" y="2200275"/>
              <a:ext cx="975995" cy="747395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1"/>
            </p:blipFill>
            <p:spPr>
              <a:xfrm>
                <a:off x="523875" y="2200275"/>
                <a:ext cx="975995" cy="747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9" name="墨迹 38"/>
              <p14:cNvContentPartPr/>
              <p14:nvPr/>
            </p14:nvContentPartPr>
            <p14:xfrm>
              <a:off x="1433195" y="2200275"/>
              <a:ext cx="66675" cy="5207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3"/>
            </p:blipFill>
            <p:spPr>
              <a:xfrm>
                <a:off x="1433195" y="2200275"/>
                <a:ext cx="66675" cy="52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0" name="墨迹 39"/>
              <p14:cNvContentPartPr/>
              <p14:nvPr/>
            </p14:nvContentPartPr>
            <p14:xfrm>
              <a:off x="1543050" y="2214245"/>
              <a:ext cx="4445" cy="952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5"/>
            </p:blipFill>
            <p:spPr>
              <a:xfrm>
                <a:off x="1543050" y="2214245"/>
                <a:ext cx="444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1" name="墨迹 40"/>
              <p14:cNvContentPartPr/>
              <p14:nvPr/>
            </p14:nvContentPartPr>
            <p14:xfrm>
              <a:off x="1733550" y="1466850"/>
              <a:ext cx="252095" cy="8191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7"/>
            </p:blipFill>
            <p:spPr>
              <a:xfrm>
                <a:off x="1733550" y="1466850"/>
                <a:ext cx="252095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2" name="墨迹 41"/>
              <p14:cNvContentPartPr/>
              <p14:nvPr/>
            </p14:nvContentPartPr>
            <p14:xfrm>
              <a:off x="1857375" y="1466850"/>
              <a:ext cx="57150" cy="99695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9"/>
            </p:blipFill>
            <p:spPr>
              <a:xfrm>
                <a:off x="1857375" y="1466850"/>
                <a:ext cx="57150" cy="99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3" name="墨迹 42"/>
              <p14:cNvContentPartPr/>
              <p14:nvPr/>
            </p14:nvContentPartPr>
            <p14:xfrm>
              <a:off x="1895475" y="1466850"/>
              <a:ext cx="175895" cy="3302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1"/>
            </p:blipFill>
            <p:spPr>
              <a:xfrm>
                <a:off x="1895475" y="1466850"/>
                <a:ext cx="175895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4" name="墨迹 43"/>
              <p14:cNvContentPartPr/>
              <p14:nvPr/>
            </p14:nvContentPartPr>
            <p14:xfrm>
              <a:off x="7243445" y="3652520"/>
              <a:ext cx="1390650" cy="1062355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3"/>
            </p:blipFill>
            <p:spPr>
              <a:xfrm>
                <a:off x="7243445" y="3652520"/>
                <a:ext cx="1390650" cy="1062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5" name="墨迹 44"/>
              <p14:cNvContentPartPr/>
              <p14:nvPr/>
            </p14:nvContentPartPr>
            <p14:xfrm>
              <a:off x="3300095" y="1433195"/>
              <a:ext cx="81280" cy="1743075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5"/>
            </p:blipFill>
            <p:spPr>
              <a:xfrm>
                <a:off x="3300095" y="1433195"/>
                <a:ext cx="81280" cy="17430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6" name="墨迹 45"/>
              <p14:cNvContentPartPr/>
              <p14:nvPr/>
            </p14:nvContentPartPr>
            <p14:xfrm>
              <a:off x="3295650" y="3176270"/>
              <a:ext cx="9525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7"/>
            </p:blipFill>
            <p:spPr>
              <a:xfrm>
                <a:off x="3295650" y="3176270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7" name="墨迹 46"/>
              <p14:cNvContentPartPr/>
              <p14:nvPr/>
            </p14:nvContentPartPr>
            <p14:xfrm>
              <a:off x="3271520" y="1328420"/>
              <a:ext cx="2247900" cy="216217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9"/>
            </p:blipFill>
            <p:spPr>
              <a:xfrm>
                <a:off x="3271520" y="1328420"/>
                <a:ext cx="2247900" cy="21621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49701" y="434189"/>
            <a:ext cx="1564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en-US" altLang="zh-CN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I/O</a:t>
            </a:r>
            <a:r>
              <a:rPr lang="zh-CN" altLang="en-US" sz="3000" b="1" kern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复用</a:t>
            </a:r>
            <a:endParaRPr lang="zh-CN" altLang="en-US" sz="3000" b="1" u="none" strike="noStrike" kern="0" cap="none" spc="0" baseline="0" dirty="0" err="1" smtClean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083310"/>
            <a:ext cx="7809865" cy="3833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814320" y="1509395"/>
              <a:ext cx="852805" cy="33845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814320" y="1509395"/>
                <a:ext cx="852805" cy="338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7291070" y="3524250"/>
              <a:ext cx="1614805" cy="11950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7291070" y="3524250"/>
                <a:ext cx="1614805" cy="1195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3138170" y="3819525"/>
              <a:ext cx="1386205" cy="48069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3138170" y="3819525"/>
                <a:ext cx="1386205" cy="48069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1909</Words>
  <Application>WPS 演示</Application>
  <PresentationFormat>全屏显示(16:9)</PresentationFormat>
  <Paragraphs>95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bobby</cp:lastModifiedBy>
  <cp:revision>136</cp:revision>
  <dcterms:created xsi:type="dcterms:W3CDTF">2016-04-25T01:54:00Z</dcterms:created>
  <dcterms:modified xsi:type="dcterms:W3CDTF">2018-08-13T15:51:13Z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