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48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691"/>
        <p:guide pos="2882"/>
        <p:guide orient="horz" pos="16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53958" y="1528083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传输和协议抽象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57003" y="107044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包含各种特定系统实现的模块化事件循环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3156" y="290044"/>
            <a:ext cx="16173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asyncio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37448" y="2085613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TCP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UDP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SSL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、子进程、延时调用以及其他的具体支持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20938" y="2571388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模仿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futures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模块但适用于事件循环使用的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Future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类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404428" y="3128918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基于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yield from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的协议和任务，可以让你用顺序的方式编写并发代码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371408" y="3741693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必须使用一个将产生阻塞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IO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的调用时，有接口可以把这个事件转移到线程池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354898" y="4370978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模仿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threading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模块中的同步原语、可以用在单线程内的协程之间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193</Words>
  <Application>WPS 演示</Application>
  <PresentationFormat>全屏显示(16:9)</PresentationFormat>
  <Paragraphs>16</Paragraphs>
  <Slides>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123</cp:revision>
  <dcterms:created xsi:type="dcterms:W3CDTF">2016-04-25T01:54:00Z</dcterms:created>
  <dcterms:modified xsi:type="dcterms:W3CDTF">2018-03-17T14:57:09Z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