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78" r:id="rId7"/>
    <p:sldId id="277" r:id="rId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690"/>
        <p:guide pos="2879"/>
        <p:guide orient="horz" pos="17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143266" y="1643056"/>
            <a:ext cx="49301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第十章 </a:t>
            </a:r>
            <a:r>
              <a:rPr lang="en-US" altLang="zh-CN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 socket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编程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五层网络模型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OSI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层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TCP/IP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协议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文件传输、电子邮件、文件服务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FTP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SMTP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DNS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Telnet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提供端对端的接口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UDP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为数据包选择路由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ICMP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数据链路层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传输有地址的帧、错误检测功能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物理媒体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1000BASE-SX等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五层网络模型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OSI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层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TCP/IP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协议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文件传输、电子邮件、文件服务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HTTP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FTP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SMTP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DNS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Telnet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提供端对端的接口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TCP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UDP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网络层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为数据包选择路由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ICMP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数据链路层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传输有地址的帧、错误检测功能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ARP</a:t>
                      </a:r>
                      <a:r>
                        <a:rPr lang="zh-CN" altLang="en-US">
                          <a:ea typeface="宋体" panose="02010600030101010101" pitchFamily="2" charset="-122"/>
                        </a:rPr>
                        <a:t>等</a:t>
                      </a:r>
                      <a:endParaRPr lang="zh-CN" altLang="en-US"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物理媒体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1000BASE-SX等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36230" y="562610"/>
            <a:ext cx="431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B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7825" y="772795"/>
            <a:ext cx="4476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A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42361" y="562459"/>
            <a:ext cx="2227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Socket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788795" y="1115695"/>
          <a:ext cx="5307965" cy="34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781800" imgH="5448300" progId="Visio.Drawing.11">
                  <p:embed/>
                </p:oleObj>
              </mc:Choice>
              <mc:Fallback>
                <p:oleObj name="" r:id="rId1" imgW="6781800" imgH="5448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8795" y="1115695"/>
                        <a:ext cx="5307965" cy="348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311</Words>
  <Application>WPS 演示</Application>
  <PresentationFormat>全屏显示(16:9)</PresentationFormat>
  <Paragraphs>84</Paragraphs>
  <Slides>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Visio.Drawing.11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113</cp:revision>
  <dcterms:created xsi:type="dcterms:W3CDTF">2016-04-25T01:54:00Z</dcterms:created>
  <dcterms:modified xsi:type="dcterms:W3CDTF">2018-04-08T00:33:13Z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