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48" r:id="rId7"/>
    <p:sldId id="349" r:id="rId8"/>
    <p:sldId id="350" r:id="rId9"/>
    <p:sldId id="351" r:id="rId10"/>
    <p:sldId id="352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3"/>
        <p:guide pos="2878"/>
        <p:guide orient="horz" pos="1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5564" y="1643056"/>
            <a:ext cx="3725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第四章 深入类和对象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9145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MRO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算法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81685" y="1509395"/>
          <a:ext cx="2852420" cy="294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848100" imgH="3975100" progId="Visio.Drawing.11">
                  <p:embed/>
                </p:oleObj>
              </mc:Choice>
              <mc:Fallback>
                <p:oleObj name="" r:id="rId1" imgW="3848100" imgH="39751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685" y="1509395"/>
                        <a:ext cx="2852420" cy="294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74845" y="2520315"/>
            <a:ext cx="2122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DFS</a:t>
            </a:r>
            <a:r>
              <a:rPr lang="zh-CN" altLang="en-US"/>
              <a:t>：</a:t>
            </a:r>
            <a:r>
              <a:rPr lang="en-US" altLang="zh-CN"/>
              <a:t>A-&gt;B-&gt;D-&gt;C-&gt;E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9145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MRO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算法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000125" y="1422400"/>
          <a:ext cx="2690495" cy="301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32200" imgH="4064000" progId="Visio.Drawing.11">
                  <p:embed/>
                </p:oleObj>
              </mc:Choice>
              <mc:Fallback>
                <p:oleObj name="" r:id="rId1" imgW="3632200" imgH="4064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1422400"/>
                        <a:ext cx="2690495" cy="301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74845" y="2592070"/>
            <a:ext cx="1826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DFS</a:t>
            </a:r>
            <a:r>
              <a:rPr lang="zh-CN" altLang="en-US"/>
              <a:t>：</a:t>
            </a:r>
            <a:r>
              <a:rPr lang="en-US" altLang="zh-CN"/>
              <a:t>A-&gt;B-&gt;D-&gt;C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9145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MRO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算法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81685" y="1509395"/>
          <a:ext cx="2852420" cy="294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848100" imgH="3975100" progId="Visio.Drawing.11">
                  <p:embed/>
                </p:oleObj>
              </mc:Choice>
              <mc:Fallback>
                <p:oleObj name="" r:id="rId1" imgW="3848100" imgH="39751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685" y="1509395"/>
                        <a:ext cx="2852420" cy="294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74845" y="2592070"/>
            <a:ext cx="210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BFS</a:t>
            </a:r>
            <a:r>
              <a:rPr lang="zh-CN" altLang="en-US"/>
              <a:t>：</a:t>
            </a:r>
            <a:r>
              <a:rPr lang="en-US" altLang="zh-CN"/>
              <a:t>A-&gt;B-&gt;C-&gt;D-&gt;E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9145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MRO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算法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000125" y="1422400"/>
          <a:ext cx="2690495" cy="301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32200" imgH="4064000" progId="Visio.Drawing.11">
                  <p:embed/>
                </p:oleObj>
              </mc:Choice>
              <mc:Fallback>
                <p:oleObj name="" r:id="rId1" imgW="3632200" imgH="4064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25" y="1422400"/>
                        <a:ext cx="2690495" cy="301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74845" y="2448560"/>
            <a:ext cx="181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BFS</a:t>
            </a:r>
            <a:r>
              <a:rPr lang="zh-CN" altLang="en-US"/>
              <a:t>：</a:t>
            </a:r>
            <a:r>
              <a:rPr lang="en-US" altLang="zh-CN"/>
              <a:t>A-&gt;B-&gt;C-&gt;D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哈希表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180" y="1323340"/>
            <a:ext cx="4010025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哈希表查找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1528445"/>
            <a:ext cx="4807585" cy="274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100</Words>
  <Application>WPS 演示</Application>
  <PresentationFormat>全屏显示(16:9)</PresentationFormat>
  <Paragraphs>22</Paragraphs>
  <Slides>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bobby_liyao</cp:lastModifiedBy>
  <cp:revision>108</cp:revision>
  <dcterms:created xsi:type="dcterms:W3CDTF">2016-04-25T01:54:00Z</dcterms:created>
  <dcterms:modified xsi:type="dcterms:W3CDTF">2018-01-10T09:52:19Z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