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TN2bQhf2/7X8TCfEWr8rFBeSm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7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3630 Project 4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Name: </a:t>
            </a:r>
            <a:r>
              <a:rPr lang="en-US" dirty="0"/>
              <a:t>Matthew Yang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email: </a:t>
            </a:r>
            <a:r>
              <a:rPr lang="en-US" dirty="0"/>
              <a:t>mattyang@gatech.edu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 username: </a:t>
            </a:r>
            <a:r>
              <a:rPr lang="en-US" dirty="0"/>
              <a:t>myang349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GTID: 903447357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1. Give a short overview of how the simulator works. (Your explanation does not have to be very detailed at this point)</a:t>
            </a:r>
            <a:endParaRPr sz="2400"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311700" y="1303500"/>
            <a:ext cx="8520600" cy="3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simulator simulates a three-link robot arm. The user can only control three things. These are: the angle from frame0 to frame1, the angle from frame1 to frame2, and the angle from frame2 to frame3.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Then, the simulator computes the correct location/orientation of the robot arm by using the forward kinematic map. The forward kinematic map gives the position and orientation of the end-effector frame as a function of the joint variables.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Ultimately, this means that the simulator works by taking the three angles mentioned above as user input, and then calculating the corresponding robot 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2. Screenshot and paste the robot arm with the end effector frame and base frame aligned. How did you achieve this? What were the main difficulties in achieving the goal?</a:t>
            </a:r>
            <a:endParaRPr sz="2400"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4572000" y="1517525"/>
            <a:ext cx="42603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400" dirty="0"/>
              <a:t>I achieved this by first controlling joint 2 and joint 3 so that the ORIGIN of the end effector frame overlapped with the ORIGIN of the base frame. From there, I controlled joint 1 to adjust the orientation of the end effector frame. This works because changing joint 1 when the origins are overlapped does not change the position of the end effector frame, only the orientation.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400" dirty="0"/>
              <a:t>The main difficulty in achieving the goal was understanding how the controls worked. For me, it would be more intuitive if the slider went from [0, 360] instead of [-180, 180].</a:t>
            </a:r>
            <a:endParaRPr sz="1400"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311700" y="1517725"/>
            <a:ext cx="42603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&lt;Insert Screenshot here.&gt;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C6512-3497-4840-B134-83C4E68D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43062"/>
            <a:ext cx="2990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/>
              <a:t>3. Screenshot and paste the robot arm with the joint-space control scheme. Make sure to include the trail. What did you do to implement this? Why does the trail look “arcsy”? </a:t>
            </a:r>
            <a:endParaRPr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2830" y="1287700"/>
                <a:ext cx="5936456" cy="3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200" dirty="0">
                    <a:latin typeface="+mj-lt"/>
                  </a:rPr>
                  <a:t>To implement the joint-space control scheme, first I calculated the error using the equation on L11, Slide 14,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+mj-lt"/>
                          </a:rPr>
                          <m:t>𝑒</m:t>
                        </m:r>
                      </m:e>
                      <m:sub>
                        <m:r>
                          <a:rPr lang="en-US" sz="1200" b="0" i="1" smtClean="0">
                            <a:latin typeface="+mj-lt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+mj-lt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+mj-lt"/>
                          </a:rPr>
                          <m:t>𝑑</m:t>
                        </m:r>
                        <m:r>
                          <a:rPr lang="en-US" sz="1200" b="0" i="1" smtClean="0">
                            <a:latin typeface="+mj-lt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+mj-lt"/>
                      </a:rPr>
                      <m:t>−</m:t>
                    </m:r>
                    <m:sSub>
                      <m:sSubPr>
                        <m:ctrlPr>
                          <a:rPr lang="en-US" sz="12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+mj-lt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latin typeface="+mj-l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latin typeface="+mj-lt"/>
                  </a:rPr>
                  <a:t>. To find the error for each joint angle, I used a for loop to perform element-wise subtraction.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200" dirty="0">
                    <a:latin typeface="+mj-lt"/>
                  </a:rPr>
                  <a:t>Next, I used the feedback law on the same slide, which is</a:t>
                </a:r>
                <a:br>
                  <a:rPr lang="en-US" sz="120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+mj-lt"/>
                  </a:rPr>
                  <a:t>, again doing element-wise operations. Lastly, returning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sz="1200" dirty="0">
                    <a:latin typeface="+mj-lt"/>
                  </a:rPr>
                  <a:t>, or “res”, results in the desired movement.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200" dirty="0">
                    <a:latin typeface="+mj-lt"/>
                  </a:rPr>
                  <a:t>Note: during both steps, I used theta = (theta + pi) % 2pi – pi to ensure the angles were within the bound [-pi, pi].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800"/>
                  <a:buNone/>
                </a:pPr>
                <a:r>
                  <a:rPr lang="en-US" sz="1200" dirty="0">
                    <a:latin typeface="+mj-lt"/>
                  </a:rPr>
                  <a:t>The trail looks “</a:t>
                </a:r>
                <a:r>
                  <a:rPr lang="en-US" sz="1200" dirty="0" err="1">
                    <a:latin typeface="+mj-lt"/>
                  </a:rPr>
                  <a:t>arcsy</a:t>
                </a:r>
                <a:r>
                  <a:rPr lang="en-US" sz="1200" dirty="0">
                    <a:latin typeface="+mj-lt"/>
                  </a:rPr>
                  <a:t>” because our proportional feedback control is done in joint space, but we are visualizing it in cartesian.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800"/>
                  <a:buNone/>
                </a:pPr>
                <a:r>
                  <a:rPr lang="en-US" sz="1200" dirty="0">
                    <a:latin typeface="+mj-lt"/>
                  </a:rPr>
                  <a:t>Basically, the shortest path should be a straight line. But the shortest path (a line) in joint space (in which we are operating) causes a curved path in cartesian space.</a:t>
                </a:r>
                <a:endParaRPr sz="1200" dirty="0">
                  <a:latin typeface="+mj-lt"/>
                </a:endParaRPr>
              </a:p>
            </p:txBody>
          </p:sp>
        </mc:Choice>
        <mc:Fallback>
          <p:sp>
            <p:nvSpPr>
              <p:cNvPr id="69" name="Google Shape;69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2830" y="1287700"/>
                <a:ext cx="5936456" cy="3281100"/>
              </a:xfrm>
              <a:prstGeom prst="rect">
                <a:avLst/>
              </a:prstGeom>
              <a:blipFill>
                <a:blip r:embed="rId3"/>
                <a:stretch>
                  <a:fillRect r="-616" b="-72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311700" y="1287915"/>
            <a:ext cx="4260300" cy="3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&lt;Insert Screenshot here.&gt;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1324878-955E-4A6A-BFDF-481E998C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5" y="2128838"/>
            <a:ext cx="3242095" cy="23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EDCA506-FC67-41C4-8B17-7CA9050C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" y="1818406"/>
            <a:ext cx="3618874" cy="275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4. Screenshot and paste the robot arm with the cartesian control scheme. Make sure to include the trail. What did you do to implement this? What is the role of th e inverse Jacobian here? 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3629025" y="1017725"/>
            <a:ext cx="5203275" cy="355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 dirty="0"/>
              <a:t>To implement this, first I called the given inverseJacobian3 method, using q </a:t>
            </a:r>
            <a:r>
              <a:rPr lang="en-US" sz="1400" dirty="0"/>
              <a:t>as the param. Next, I calculated the position error by subtracting the tool coordinates from </a:t>
            </a:r>
            <a:r>
              <a:rPr lang="en-US" sz="1400" dirty="0" err="1"/>
              <a:t>xd</a:t>
            </a:r>
            <a:r>
              <a:rPr lang="en-US" sz="1400" dirty="0"/>
              <a:t>, yd, and I set the angle error = </a:t>
            </a:r>
            <a:r>
              <a:rPr lang="en-US" sz="1400" dirty="0" err="1"/>
              <a:t>tool.theta</a:t>
            </a:r>
            <a:r>
              <a:rPr lang="en-US" sz="1400" dirty="0"/>
              <a:t>() – </a:t>
            </a:r>
            <a:r>
              <a:rPr lang="en-US" sz="1400" dirty="0" err="1"/>
              <a:t>theta_d</a:t>
            </a:r>
            <a:r>
              <a:rPr lang="en-US" sz="1400" dirty="0"/>
              <a:t> or </a:t>
            </a:r>
            <a:r>
              <a:rPr lang="en-US" sz="1400" dirty="0" err="1"/>
              <a:t>theta_d</a:t>
            </a:r>
            <a:r>
              <a:rPr lang="en-US" sz="1400" dirty="0"/>
              <a:t> – </a:t>
            </a:r>
            <a:r>
              <a:rPr lang="en-US" sz="1400" dirty="0" err="1"/>
              <a:t>tool.theta</a:t>
            </a:r>
            <a:r>
              <a:rPr lang="en-US" sz="1400" dirty="0"/>
              <a:t>() depending on which subtraction result had the lowest absolute value. Lastly, I performed matrix multiplication w/ </a:t>
            </a:r>
            <a:r>
              <a:rPr lang="en-US" sz="1400" dirty="0" err="1"/>
              <a:t>inverseJacob</a:t>
            </a:r>
            <a:r>
              <a:rPr lang="en-US" sz="1400" dirty="0"/>
              <a:t> * Error, multiplied by </a:t>
            </a:r>
            <a:r>
              <a:rPr lang="en-US" sz="1400" dirty="0" err="1"/>
              <a:t>Kp</a:t>
            </a:r>
            <a:r>
              <a:rPr lang="en-US" sz="1400" dirty="0"/>
              <a:t> (proportional control), and updated via the formula</a:t>
            </a:r>
            <a:br>
              <a:rPr lang="en-US" sz="1400" dirty="0"/>
            </a:br>
            <a:r>
              <a:rPr lang="en-US" sz="1400" dirty="0"/>
              <a:t>(where res = qt+1)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400" dirty="0"/>
              <a:t>Each column </a:t>
            </a:r>
            <a:r>
              <a:rPr lang="en-US" sz="1400" dirty="0" err="1"/>
              <a:t>i</a:t>
            </a:r>
            <a:r>
              <a:rPr lang="en-US" sz="1400" dirty="0"/>
              <a:t> of the manipulator Jacobian represents the velocity corresponding to a change in joint angle qi. Therefore, we can multiply the inverse Jacobian by any given end-effector velocity, to get the corresponding joint space velocities. This allows us to use proportional control as before, following a gradient-descent like algorithm.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-US" sz="14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ADD4F7F-7F60-45E3-8E4D-1CE3D11C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24" y="2859637"/>
            <a:ext cx="2574132" cy="33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5. Screenshot and paste the result of the unit tests</a:t>
            </a:r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506208-F176-4631-BC48-B7FA2666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95525"/>
            <a:ext cx="72199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6. Discuss what you have learned from this project. </a:t>
            </a:r>
            <a:endParaRPr sz="2400"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I have learned about the Processing application and gotten a good chance to brush up on my (semi-forgotten) Java skills.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Also, since I’ve been a bit behind in class, this project really helped solidify my knowledge about how to do both Joint-space Motion control and Cartesian Motion Control, and the relationship between the two.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By reading over the pre-written project code, I also learned how various algorithms/methods such as forward kinematics, Jacobian calculation, and QR factorization can be implemented.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It was also really cool to see something that I learned in Calculus 3 (Jacobian and derivatives) being used for the first time in a computer science class.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Overall, this project was a lot less painful than the previous ones, and I think I have a solid understanding of how RRR robot arms work.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912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Simple Light</vt:lpstr>
      <vt:lpstr>CS 3630 Project 4</vt:lpstr>
      <vt:lpstr>1. Give a short overview of how the simulator works. (Your explanation does not have to be very detailed at this point)</vt:lpstr>
      <vt:lpstr>2. Screenshot and paste the robot arm with the end effector frame and base frame aligned. How did you achieve this? What were the main difficulties in achieving the goal?</vt:lpstr>
      <vt:lpstr>3. Screenshot and paste the robot arm with the joint-space control scheme. Make sure to include the trail. What did you do to implement this? Why does the trail look “arcsy”? </vt:lpstr>
      <vt:lpstr>4. Screenshot and paste the robot arm with the cartesian control scheme. Make sure to include the trail. What did you do to implement this? What is the role of th e inverse Jacobian here?  </vt:lpstr>
      <vt:lpstr>5. Screenshot and paste the result of the unit tests</vt:lpstr>
      <vt:lpstr>6. Discuss what you have learned from this project.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3630 Project 4</dc:title>
  <cp:lastModifiedBy>Matthew Yang</cp:lastModifiedBy>
  <cp:revision>24</cp:revision>
  <dcterms:modified xsi:type="dcterms:W3CDTF">2020-02-27T07:23:23Z</dcterms:modified>
</cp:coreProperties>
</file>