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piSXcHfLkxfW6ETdcPvxUHdFw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62" y="2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20d042b2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720d042b24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de84b36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6de84b36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2199954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72199954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199954e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72199954e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5b7375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725b73758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199954e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72199954e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9" name="Google Shape;2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3" name="Google Shape;33;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8" name="Google Shape;3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2" name="Google Shape;4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3630 Project 6</a:t>
            </a:r>
            <a:endParaRPr/>
          </a:p>
        </p:txBody>
      </p:sp>
      <p:sp>
        <p:nvSpPr>
          <p:cNvPr id="50" name="Google Shape;50;p1"/>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Name: </a:t>
            </a:r>
            <a:r>
              <a:rPr lang="en-US"/>
              <a:t>Matthew Yang</a:t>
            </a:r>
            <a:endParaRPr dirty="0"/>
          </a:p>
          <a:p>
            <a:pPr marL="0" lvl="0" indent="0" algn="l" rtl="0">
              <a:lnSpc>
                <a:spcPct val="100000"/>
              </a:lnSpc>
              <a:spcBef>
                <a:spcPts val="0"/>
              </a:spcBef>
              <a:spcAft>
                <a:spcPts val="0"/>
              </a:spcAft>
              <a:buSzPts val="2800"/>
              <a:buNone/>
            </a:pPr>
            <a:r>
              <a:rPr lang="en" dirty="0"/>
              <a:t>GT email: </a:t>
            </a:r>
            <a:r>
              <a:rPr lang="en-US" dirty="0"/>
              <a:t>mattyang@gatech.edu</a:t>
            </a:r>
            <a:endParaRPr dirty="0"/>
          </a:p>
          <a:p>
            <a:pPr marL="0" lvl="0" indent="0" algn="l" rtl="0">
              <a:lnSpc>
                <a:spcPct val="100000"/>
              </a:lnSpc>
              <a:spcBef>
                <a:spcPts val="0"/>
              </a:spcBef>
              <a:spcAft>
                <a:spcPts val="0"/>
              </a:spcAft>
              <a:buSzPts val="2800"/>
              <a:buNone/>
            </a:pPr>
            <a:r>
              <a:rPr lang="en" dirty="0"/>
              <a:t>GT username:</a:t>
            </a:r>
            <a:r>
              <a:rPr lang="en-US" dirty="0"/>
              <a:t> myang349</a:t>
            </a:r>
            <a:endParaRPr dirty="0"/>
          </a:p>
          <a:p>
            <a:pPr marL="0" lvl="0" indent="0" algn="l" rtl="0">
              <a:lnSpc>
                <a:spcPct val="100000"/>
              </a:lnSpc>
              <a:spcBef>
                <a:spcPts val="0"/>
              </a:spcBef>
              <a:spcAft>
                <a:spcPts val="0"/>
              </a:spcAft>
              <a:buSzPts val="2800"/>
              <a:buNone/>
            </a:pPr>
            <a:r>
              <a:rPr lang="en" dirty="0"/>
              <a:t>GTID: 903447357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9. Insert the cloud map visible to you after at the end of the project.</a:t>
            </a:r>
            <a:endParaRPr/>
          </a:p>
        </p:txBody>
      </p:sp>
      <p:sp>
        <p:nvSpPr>
          <p:cNvPr id="104" name="Google Shape;10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&lt;Answer here.&gt;</a:t>
            </a:r>
            <a:endParaRPr/>
          </a:p>
        </p:txBody>
      </p:sp>
      <p:pic>
        <p:nvPicPr>
          <p:cNvPr id="3" name="Picture 2" descr="A picture containing black, sitting, wire, white&#10;&#10;Description automatically generated">
            <a:extLst>
              <a:ext uri="{FF2B5EF4-FFF2-40B4-BE49-F238E27FC236}">
                <a16:creationId xmlns:a16="http://schemas.microsoft.com/office/drawing/2014/main" id="{F331DEB7-56FA-471C-B4E2-FFB383E698F0}"/>
              </a:ext>
            </a:extLst>
          </p:cNvPr>
          <p:cNvPicPr>
            <a:picLocks noChangeAspect="1"/>
          </p:cNvPicPr>
          <p:nvPr/>
        </p:nvPicPr>
        <p:blipFill>
          <a:blip r:embed="rId3"/>
          <a:stretch>
            <a:fillRect/>
          </a:stretch>
        </p:blipFill>
        <p:spPr>
          <a:xfrm>
            <a:off x="253160" y="1282737"/>
            <a:ext cx="5321248" cy="34208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720d042b24_1_5"/>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10. What do you think you could add or change to make the map better?</a:t>
            </a:r>
            <a:endParaRPr/>
          </a:p>
        </p:txBody>
      </p:sp>
      <p:sp>
        <p:nvSpPr>
          <p:cNvPr id="110" name="Google Shape;110;g720d042b24_1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Change it from single color to multi-color, like a heat map. This would make it much easier to visualize the difference between various densities of clouds, without having to zoom in on each area. It is also very </a:t>
            </a:r>
            <a:r>
              <a:rPr lang="en-US" dirty="0" err="1"/>
              <a:t>laggy</a:t>
            </a:r>
            <a:r>
              <a:rPr lang="en-US" dirty="0"/>
              <a:t>.</a:t>
            </a:r>
          </a:p>
          <a:p>
            <a:pPr marL="0" lvl="0" indent="0" algn="l" rtl="0">
              <a:lnSpc>
                <a:spcPct val="115000"/>
              </a:lnSpc>
              <a:spcBef>
                <a:spcPts val="0"/>
              </a:spcBef>
              <a:spcAft>
                <a:spcPts val="1600"/>
              </a:spcAft>
              <a:buSzPts val="1800"/>
              <a:buNone/>
            </a:pPr>
            <a:r>
              <a:rPr lang="en-US" dirty="0"/>
              <a:t>In terms of the actual quality of the map data, we could capture more LIDAR scans per second which would improve the accuracy of our optimizer’s world coordinate guesses.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6de84b36eb_0_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11. Do you feel confident that you can take up a challenge related to self-driving at ArgoAI?</a:t>
            </a:r>
            <a:endParaRPr/>
          </a:p>
          <a:p>
            <a:pPr marL="0" lvl="0" indent="0" algn="l" rtl="0">
              <a:lnSpc>
                <a:spcPct val="100000"/>
              </a:lnSpc>
              <a:spcBef>
                <a:spcPts val="0"/>
              </a:spcBef>
              <a:spcAft>
                <a:spcPts val="0"/>
              </a:spcAft>
              <a:buSzPts val="2800"/>
              <a:buNone/>
            </a:pPr>
            <a:endParaRPr/>
          </a:p>
        </p:txBody>
      </p:sp>
      <p:sp>
        <p:nvSpPr>
          <p:cNvPr id="116" name="Google Shape;116;g6de84b36eb_0_0"/>
          <p:cNvSpPr txBox="1">
            <a:spLocks noGrp="1"/>
          </p:cNvSpPr>
          <p:nvPr>
            <p:ph type="body" idx="1"/>
          </p:nvPr>
        </p:nvSpPr>
        <p:spPr>
          <a:xfrm>
            <a:off x="311700" y="1372525"/>
            <a:ext cx="8520600" cy="31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No, honestly this assignment has shattered my confidence.</a:t>
            </a:r>
          </a:p>
          <a:p>
            <a:pPr marL="0" lvl="0" indent="0" algn="l" rtl="0">
              <a:lnSpc>
                <a:spcPct val="115000"/>
              </a:lnSpc>
              <a:spcBef>
                <a:spcPts val="0"/>
              </a:spcBef>
              <a:spcAft>
                <a:spcPts val="1600"/>
              </a:spcAft>
              <a:buSzPts val="1800"/>
              <a:buNone/>
            </a:pPr>
            <a:r>
              <a:rPr lang="en-US" dirty="0"/>
              <a:t>I don’t know what I thought self-driving research was like, but spending many </a:t>
            </a:r>
            <a:r>
              <a:rPr lang="en-US" dirty="0" err="1"/>
              <a:t>many</a:t>
            </a:r>
            <a:r>
              <a:rPr lang="en-US" dirty="0"/>
              <a:t> hours pouring through documentation was not very fun.</a:t>
            </a:r>
          </a:p>
          <a:p>
            <a:pPr marL="0" lvl="0" indent="0" algn="l" rtl="0">
              <a:lnSpc>
                <a:spcPct val="115000"/>
              </a:lnSpc>
              <a:spcBef>
                <a:spcPts val="0"/>
              </a:spcBef>
              <a:spcAft>
                <a:spcPts val="1600"/>
              </a:spcAft>
              <a:buSzPts val="1800"/>
              <a:buNone/>
            </a:pPr>
            <a:r>
              <a:rPr lang="en-US" dirty="0"/>
              <a:t>I’m sure I could step up to the challenge, but I definitely do not feel ready right now and I would need to improve my computer science skills a lot.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 What data was given to you to complete this project? How did you use it?</a:t>
            </a:r>
            <a:endParaRPr/>
          </a:p>
        </p:txBody>
      </p:sp>
      <p:sp>
        <p:nvSpPr>
          <p:cNvPr id="56" name="Google Shape;56;p3"/>
          <p:cNvSpPr txBox="1">
            <a:spLocks noGrp="1"/>
          </p:cNvSpPr>
          <p:nvPr>
            <p:ph type="body" idx="1"/>
          </p:nvPr>
        </p:nvSpPr>
        <p:spPr>
          <a:xfrm>
            <a:off x="311700" y="14052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We were given 180 Lidar scans (.ply files) that were captured by Argo, a self-driving car company in Pittsburgh, PA.</a:t>
            </a:r>
          </a:p>
          <a:p>
            <a:pPr marL="0" lvl="0" indent="0" algn="l" rtl="0">
              <a:lnSpc>
                <a:spcPct val="115000"/>
              </a:lnSpc>
              <a:spcBef>
                <a:spcPts val="0"/>
              </a:spcBef>
              <a:spcAft>
                <a:spcPts val="1600"/>
              </a:spcAft>
              <a:buSzPts val="1800"/>
              <a:buNone/>
            </a:pPr>
            <a:r>
              <a:rPr lang="en-US" dirty="0"/>
              <a:t>The scans were capture over 18 seconds (meaning ~10 scans/seconds) </a:t>
            </a:r>
          </a:p>
          <a:p>
            <a:pPr marL="0" lvl="0" indent="0" algn="l" rtl="0">
              <a:lnSpc>
                <a:spcPct val="115000"/>
              </a:lnSpc>
              <a:spcBef>
                <a:spcPts val="0"/>
              </a:spcBef>
              <a:spcAft>
                <a:spcPts val="1600"/>
              </a:spcAft>
              <a:buSzPts val="1800"/>
              <a:buNone/>
            </a:pPr>
            <a:r>
              <a:rPr lang="en-US" dirty="0"/>
              <a:t>The data from these lidar scans comes in the form of point clouds. In this assignment, we first visualized the point clouds, and then we used this data for ICP and factor graphs in order to estimate the pose of our vehicle w/ GTSAM</a:t>
            </a:r>
          </a:p>
          <a:p>
            <a:pPr marL="0" lvl="0" indent="0" algn="l" rtl="0">
              <a:lnSpc>
                <a:spcPct val="115000"/>
              </a:lnSpc>
              <a:spcBef>
                <a:spcPts val="0"/>
              </a:spcBef>
              <a:spcAft>
                <a:spcPts val="1600"/>
              </a:spcAft>
              <a:buSzPts val="1800"/>
              <a:buNone/>
            </a:pPr>
            <a:r>
              <a:rPr lang="en-US" dirty="0"/>
              <a:t>Finally, we finished up SLAM with mapping.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72199954e4_0_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2. If you used LIDAR information from just one frame to create a map, what would the map be missing that make it not-so-helpful?</a:t>
            </a:r>
            <a:endParaRPr/>
          </a:p>
        </p:txBody>
      </p:sp>
      <p:sp>
        <p:nvSpPr>
          <p:cNvPr id="62" name="Google Shape;62;g72199954e4_0_0"/>
          <p:cNvSpPr txBox="1">
            <a:spLocks noGrp="1"/>
          </p:cNvSpPr>
          <p:nvPr>
            <p:ph type="body" idx="1"/>
          </p:nvPr>
        </p:nvSpPr>
        <p:spPr>
          <a:xfrm>
            <a:off x="340000" y="17271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Using only one frame to create a map would defeat the purpose, since the goal of using ICP and factor graphs is to get the pose of the car (and other objects) OVER TIME.</a:t>
            </a:r>
          </a:p>
          <a:p>
            <a:pPr marL="0" lvl="0" indent="0" algn="l" rtl="0">
              <a:lnSpc>
                <a:spcPct val="115000"/>
              </a:lnSpc>
              <a:spcBef>
                <a:spcPts val="0"/>
              </a:spcBef>
              <a:spcAft>
                <a:spcPts val="1600"/>
              </a:spcAft>
              <a:buSzPts val="1800"/>
              <a:buNone/>
            </a:pPr>
            <a:r>
              <a:rPr lang="en-US" dirty="0"/>
              <a:t>Furthermore, the map would only display the point clouds from one time step, which would not be an accurate representation of the surroundings given all the noise that could occur.</a:t>
            </a:r>
          </a:p>
          <a:p>
            <a:pPr marL="0" lvl="0" indent="0" algn="l" rtl="0">
              <a:lnSpc>
                <a:spcPct val="115000"/>
              </a:lnSpc>
              <a:spcBef>
                <a:spcPts val="0"/>
              </a:spcBef>
              <a:spcAft>
                <a:spcPts val="1600"/>
              </a:spcAft>
              <a:buSzPts val="1800"/>
              <a:buNone/>
            </a:pPr>
            <a:endParaRPr lang="en-US" dirty="0"/>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3. What is the Iterative Closest Point (ICP) algorithm? Explain briefly.</a:t>
            </a:r>
            <a:endParaRPr/>
          </a:p>
        </p:txBody>
      </p:sp>
      <p:sp>
        <p:nvSpPr>
          <p:cNvPr id="68" name="Google Shape;68;p4"/>
          <p:cNvSpPr txBox="1">
            <a:spLocks noGrp="1"/>
          </p:cNvSpPr>
          <p:nvPr>
            <p:ph type="body" idx="1"/>
          </p:nvPr>
        </p:nvSpPr>
        <p:spPr>
          <a:xfrm>
            <a:off x="311700" y="12202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“Briefly”, the ICP algorithm estimates the transform between two dense sets of points.</a:t>
            </a:r>
          </a:p>
          <a:p>
            <a:pPr marL="0" lvl="0" indent="0" algn="l" rtl="0">
              <a:lnSpc>
                <a:spcPct val="115000"/>
              </a:lnSpc>
              <a:spcBef>
                <a:spcPts val="0"/>
              </a:spcBef>
              <a:spcAft>
                <a:spcPts val="1600"/>
              </a:spcAft>
              <a:buSzPts val="1800"/>
              <a:buNone/>
            </a:pPr>
            <a:r>
              <a:rPr lang="en-US" dirty="0"/>
              <a:t>How it does this, is it first starts with an initial transformation guess. Next, it uses one of many mapping methods (i.e. point to plane), in order to map points from the first set to the second set. </a:t>
            </a:r>
          </a:p>
          <a:p>
            <a:pPr marL="0" lvl="0" indent="0" algn="l" rtl="0">
              <a:lnSpc>
                <a:spcPct val="115000"/>
              </a:lnSpc>
              <a:spcBef>
                <a:spcPts val="0"/>
              </a:spcBef>
              <a:spcAft>
                <a:spcPts val="1600"/>
              </a:spcAft>
              <a:buSzPts val="1800"/>
              <a:buNone/>
            </a:pPr>
            <a:r>
              <a:rPr lang="en-US" dirty="0"/>
              <a:t>Then, ICP estimates the new transformation parameters, performs the transform, and repeats until the change in transformation parameters between iterations is very small (meaning we slowly approach the correct answer every iteration).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72199954e4_0_5"/>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4. How did you use the ICP algorithm in this project?</a:t>
            </a:r>
            <a:endParaRPr/>
          </a:p>
        </p:txBody>
      </p:sp>
      <p:sp>
        <p:nvSpPr>
          <p:cNvPr id="74" name="Google Shape;74;g72199954e4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In this project, we implemented ICP, and we used it to align two clouds of LIDAR data.</a:t>
            </a:r>
          </a:p>
          <a:p>
            <a:pPr marL="0" lvl="0" indent="0" algn="l" rtl="0">
              <a:lnSpc>
                <a:spcPct val="115000"/>
              </a:lnSpc>
              <a:spcBef>
                <a:spcPts val="0"/>
              </a:spcBef>
              <a:spcAft>
                <a:spcPts val="1600"/>
              </a:spcAft>
              <a:buSzPts val="1800"/>
              <a:buNone/>
            </a:pPr>
            <a:r>
              <a:rPr lang="en-US" dirty="0"/>
              <a:t>In the Factor Graph section, we used the transforms from the ICP algorithm to estimate the POSE of our vehicle between two frames (two clouds).</a:t>
            </a:r>
          </a:p>
          <a:p>
            <a:pPr marL="0" lvl="0" indent="0" algn="l" rtl="0">
              <a:lnSpc>
                <a:spcPct val="115000"/>
              </a:lnSpc>
              <a:spcBef>
                <a:spcPts val="0"/>
              </a:spcBef>
              <a:spcAft>
                <a:spcPts val="1600"/>
              </a:spcAft>
              <a:buSzPts val="1800"/>
              <a:buNone/>
            </a:pPr>
            <a:r>
              <a:rPr lang="en-US" dirty="0"/>
              <a:t>We then used ICP again to add skip connections to our Factor Graph.</a:t>
            </a:r>
          </a:p>
          <a:p>
            <a:pPr marL="0" lvl="0" indent="0" algn="l" rtl="0">
              <a:lnSpc>
                <a:spcPct val="115000"/>
              </a:lnSpc>
              <a:spcBef>
                <a:spcPts val="0"/>
              </a:spcBef>
              <a:spcAft>
                <a:spcPts val="1600"/>
              </a:spcAft>
              <a:buSzPts val="1800"/>
              <a:buNone/>
            </a:pPr>
            <a:r>
              <a:rPr lang="en-US" dirty="0"/>
              <a:t>Ultimately, the role of ICP was to provide transforms that could be used in our Factor Graph to estimate the poses of our vehicle over time.</a:t>
            </a: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5. What is a factor graph? How was it used in this project?</a:t>
            </a:r>
            <a:endParaRPr/>
          </a:p>
        </p:txBody>
      </p:sp>
      <p:sp>
        <p:nvSpPr>
          <p:cNvPr id="80" name="Google Shape;80;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In general, a factor graph </a:t>
            </a:r>
            <a:r>
              <a:rPr lang="en-US" dirty="0"/>
              <a:t>is a probabilistic graphical model. In the beginning of the course, we converted </a:t>
            </a:r>
            <a:r>
              <a:rPr lang="en-US" dirty="0" err="1"/>
              <a:t>bayes</a:t>
            </a:r>
            <a:r>
              <a:rPr lang="en-US" dirty="0"/>
              <a:t> nets to factor graphs, which allowed us to run inference algorithms in good time complexity.</a:t>
            </a:r>
          </a:p>
          <a:p>
            <a:pPr marL="0" lvl="0" indent="0" algn="l" rtl="0">
              <a:lnSpc>
                <a:spcPct val="115000"/>
              </a:lnSpc>
              <a:spcBef>
                <a:spcPts val="0"/>
              </a:spcBef>
              <a:spcAft>
                <a:spcPts val="1600"/>
              </a:spcAft>
              <a:buSzPts val="1800"/>
              <a:buNone/>
            </a:pPr>
            <a:r>
              <a:rPr lang="en-US" dirty="0"/>
              <a:t>In this project, we used factor graphs in order to estimate the pose of our vehicles using the transforms from our ICP algorithm, where the transforms become our “factors”, and the variables we are optimizing are the poses.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725b737583_0_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6. Paste a screenshot of the vehicle poses being given as output from the factor graph.</a:t>
            </a:r>
            <a:endParaRPr/>
          </a:p>
        </p:txBody>
      </p:sp>
      <p:sp>
        <p:nvSpPr>
          <p:cNvPr id="86" name="Google Shape;86;g725b737583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&lt;Insert screenshot here.&gt;</a:t>
            </a:r>
            <a:endParaRPr/>
          </a:p>
        </p:txBody>
      </p:sp>
      <p:pic>
        <p:nvPicPr>
          <p:cNvPr id="1026" name="Picture 2">
            <a:extLst>
              <a:ext uri="{FF2B5EF4-FFF2-40B4-BE49-F238E27FC236}">
                <a16:creationId xmlns:a16="http://schemas.microsoft.com/office/drawing/2014/main" id="{76B727E5-09AF-424F-B371-9F44F2C7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05" y="1300462"/>
            <a:ext cx="6404579" cy="3554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72199954e4_0_1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7. In the generated map, what happened to the people and other cars moving around the car collecting LIDAR data?</a:t>
            </a:r>
            <a:endParaRPr dirty="0"/>
          </a:p>
        </p:txBody>
      </p:sp>
      <p:sp>
        <p:nvSpPr>
          <p:cNvPr id="92" name="Google Shape;92;g72199954e4_0_10"/>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In contrast to the very thick / solid clouds formed by stationary objects such as the walls, the people and other cars appear “noise-like”, represented by the scattered points spread across the image.</a:t>
            </a: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8. What did you learn about mapping in autonomous driving in this project?</a:t>
            </a:r>
            <a:endParaRPr/>
          </a:p>
        </p:txBody>
      </p:sp>
      <p:sp>
        <p:nvSpPr>
          <p:cNvPr id="98" name="Google Shape;98;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 learned that while autonomous driving sounds very cool, mapping is an extremely hard task and even having my hand held through this project, I found it very difficult.</a:t>
            </a:r>
          </a:p>
          <a:p>
            <a:pPr marL="0" lvl="0" indent="0" algn="l" rtl="0">
              <a:lnSpc>
                <a:spcPct val="115000"/>
              </a:lnSpc>
              <a:spcBef>
                <a:spcPts val="0"/>
              </a:spcBef>
              <a:spcAft>
                <a:spcPts val="1600"/>
              </a:spcAft>
              <a:buSzPts val="1800"/>
              <a:buNone/>
            </a:pPr>
            <a:r>
              <a:rPr lang="en-US" dirty="0"/>
              <a:t>Honestly, prior to this project, my understanding of mapping was very limited. I knew the theory behind using factor graphs and pose SLAM, but this project really helped me connect all the ideas.</a:t>
            </a:r>
          </a:p>
          <a:p>
            <a:pPr marL="0" lvl="0" indent="0" algn="l" rtl="0">
              <a:lnSpc>
                <a:spcPct val="115000"/>
              </a:lnSpc>
              <a:spcBef>
                <a:spcPts val="0"/>
              </a:spcBef>
              <a:spcAft>
                <a:spcPts val="1600"/>
              </a:spcAft>
              <a:buSzPts val="1800"/>
              <a:buNone/>
            </a:pPr>
            <a:r>
              <a:rPr lang="en-US" dirty="0"/>
              <a:t>Ultimately, I learned how we can turn LIDAR scans into full fledged maps, and that’s pretty cool!</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940</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3630 Project 6</vt:lpstr>
      <vt:lpstr>1. What data was given to you to complete this project? How did you use it?</vt:lpstr>
      <vt:lpstr>2. If you used LIDAR information from just one frame to create a map, what would the map be missing that make it not-so-helpful?</vt:lpstr>
      <vt:lpstr>3. What is the Iterative Closest Point (ICP) algorithm? Explain briefly.</vt:lpstr>
      <vt:lpstr>4. How did you use the ICP algorithm in this project?</vt:lpstr>
      <vt:lpstr>5. What is a factor graph? How was it used in this project?</vt:lpstr>
      <vt:lpstr>6. Paste a screenshot of the vehicle poses being given as output from the factor graph.</vt:lpstr>
      <vt:lpstr>7. In the generated map, what happened to the people and other cars moving around the car collecting LIDAR data?</vt:lpstr>
      <vt:lpstr>8. What did you learn about mapping in autonomous driving in this project?</vt:lpstr>
      <vt:lpstr>9. Insert the cloud map visible to you after at the end of the project.</vt:lpstr>
      <vt:lpstr>10. What do you think you could add or change to make the map better?</vt:lpstr>
      <vt:lpstr>11. Do you feel confident that you can take up a challenge related to self-driving at ArgoAI?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3630 Project 6</dc:title>
  <dc:creator>Rachit Bhargava</dc:creator>
  <cp:lastModifiedBy>Matthew Yang</cp:lastModifiedBy>
  <cp:revision>15</cp:revision>
  <dcterms:modified xsi:type="dcterms:W3CDTF">2020-04-20T22:34:14Z</dcterms:modified>
</cp:coreProperties>
</file>