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81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8" y="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D3422-2D9C-46E4-9AFC-B162FA21E2FE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19D15-A548-490C-93E7-6BD4B8B96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0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19D15-A548-490C-93E7-6BD4B8B96C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DB40B6-7E96-40A9-9E57-7EDEFE38626A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57DFD-0ECA-934A-B3A8-7B38C37E6C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8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DB25A1-66A6-4E7A-B87C-9B4ACAA1FEE7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3415B-6D74-5340-B0D1-D08FC769AE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40F00-D536-4612-A071-9676F2AEDF96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86BAD-FF0B-4A40-BD9E-69312E852B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78065-7A99-45D8-83EB-ED0EBFCF823F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9676F-2157-F140-9596-1A37228E4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29A1AE-8607-4645-8266-4D7BBA73E14F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0DB01-443C-3644-932C-FE0B96922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6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A971A-F0E4-40A8-9BEB-41DFF14D221E}" type="datetime1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7D362-1087-7246-ACC1-26FB997AD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0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DCFD8E-6E8E-4FD6-BEC1-30BFC3C83C3D}" type="datetime1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A23FA-6D61-BB49-9125-8558E087B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CD5C82-9FE4-4E4C-82D1-A6EDC027DA48}" type="datetime1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352A3-8114-F24D-ADD2-34704DB38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7566A-5F86-42D5-A6BE-72AB6E2C7A83}" type="datetime1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8C0EC-EAAF-FD4A-BEB6-6151B34828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7E3B1C-544E-484F-9004-08EB2ACBD467}" type="datetime1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26A51-A0F0-8040-AAA6-8499D4856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F487B1-86A6-40B9-AB6B-6E1D976A2F8A}" type="datetime1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3A695-9674-554E-B17D-09F15FADCC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192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86000"/>
            <a:ext cx="8229600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C052DF40-D0F6-47CF-8A9E-76441544BC5A}" type="datetime1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fld id="{2EB8A755-C106-8341-8549-5997ECA9CE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914400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Arial"/>
                <a:ea typeface="+mn-ea"/>
                <a:cs typeface="Arial"/>
              </a:rPr>
              <a:t>Department of</a:t>
            </a:r>
            <a:r>
              <a:rPr lang="en-US" sz="1400" baseline="0" dirty="0">
                <a:latin typeface="Arial"/>
                <a:ea typeface="+mn-ea"/>
                <a:cs typeface="Arial"/>
              </a:rPr>
              <a:t> Supply Chain and Information Systems</a:t>
            </a:r>
            <a:endParaRPr lang="en-US" sz="1400" dirty="0">
              <a:latin typeface="Arial"/>
              <a:ea typeface="+mn-ea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7375E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17375E"/>
          </a:solidFill>
          <a:latin typeface="Arial"/>
          <a:ea typeface="ＭＳ Ｐゴシック" charset="0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17375E"/>
          </a:solidFill>
          <a:latin typeface="Arial"/>
          <a:ea typeface="ＭＳ Ｐゴシック" charset="0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17375E"/>
          </a:solidFill>
          <a:latin typeface="Arial"/>
          <a:ea typeface="ＭＳ Ｐゴシック" charset="0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17375E"/>
          </a:solidFill>
          <a:latin typeface="Arial"/>
          <a:ea typeface="ＭＳ Ｐゴシック" charset="0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 407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</a:t>
            </a:r>
            <a:r>
              <a:rPr lang="en-US" dirty="0" smtClean="0"/>
              <a:t>2, </a:t>
            </a:r>
            <a:r>
              <a:rPr lang="en-US" dirty="0"/>
              <a:t>Class </a:t>
            </a:r>
            <a:r>
              <a:rPr lang="en-US" dirty="0" smtClean="0"/>
              <a:t>4</a:t>
            </a:r>
            <a:endParaRPr lang="en-US" dirty="0"/>
          </a:p>
          <a:p>
            <a:r>
              <a:rPr lang="en-US" dirty="0"/>
              <a:t>Aug. </a:t>
            </a:r>
            <a:r>
              <a:rPr lang="en-US" dirty="0" smtClean="0"/>
              <a:t>29, </a:t>
            </a:r>
            <a:r>
              <a:rPr lang="en-US" dirty="0"/>
              <a:t>2016</a:t>
            </a:r>
          </a:p>
          <a:p>
            <a:r>
              <a:rPr lang="en-US" dirty="0"/>
              <a:t>Prof. Smith</a:t>
            </a:r>
          </a:p>
          <a:p>
            <a:r>
              <a:rPr lang="en-US" dirty="0"/>
              <a:t>timsmith@iastate.edu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7DFD-0ECA-934A-B3A8-7B38C37E6C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1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Today…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Test </a:t>
            </a:r>
            <a:r>
              <a:rPr lang="en-US" dirty="0" err="1"/>
              <a:t>TopHat</a:t>
            </a:r>
            <a:endParaRPr lang="en-US" dirty="0"/>
          </a:p>
          <a:p>
            <a:pPr lvl="1"/>
            <a:r>
              <a:rPr lang="en-US" dirty="0"/>
              <a:t>Introduce Atom</a:t>
            </a:r>
          </a:p>
          <a:p>
            <a:pPr lvl="1"/>
            <a:r>
              <a:rPr lang="en-US" dirty="0"/>
              <a:t>Introduce Python</a:t>
            </a:r>
          </a:p>
          <a:p>
            <a:pPr lvl="1"/>
            <a:r>
              <a:rPr lang="en-US" dirty="0"/>
              <a:t>Create first python program</a:t>
            </a:r>
          </a:p>
          <a:p>
            <a:pPr lvl="1"/>
            <a:r>
              <a:rPr lang="en-US" dirty="0"/>
              <a:t>Pick Teams (this is a random selection)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0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TopHat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Today, it doesn't count. Next class, it will.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 have </a:t>
            </a:r>
            <a:r>
              <a:rPr lang="en-US" dirty="0" smtClean="0"/>
              <a:t>any questions/problems/issues</a:t>
            </a:r>
            <a:r>
              <a:rPr lang="en-US" dirty="0"/>
              <a:t>, please refer to my posting on Slack and Blackboard. </a:t>
            </a:r>
            <a:r>
              <a:rPr lang="en-US" dirty="0" err="1"/>
              <a:t>TopHat</a:t>
            </a:r>
            <a:r>
              <a:rPr lang="en-US" dirty="0"/>
              <a:t> support will help you with any 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4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40163"/>
          </a:xfrm>
        </p:spPr>
        <p:txBody>
          <a:bodyPr/>
          <a:lstStyle/>
          <a:p>
            <a:r>
              <a:rPr lang="en-US" sz="2400" dirty="0"/>
              <a:t>By next class…</a:t>
            </a:r>
          </a:p>
          <a:p>
            <a:pPr lvl="1"/>
            <a:r>
              <a:rPr lang="en-US" sz="2000" dirty="0" smtClean="0"/>
              <a:t>Work on your first individual assignment</a:t>
            </a:r>
          </a:p>
          <a:p>
            <a:pPr lvl="1"/>
            <a:r>
              <a:rPr lang="en-US" sz="2000" dirty="0" smtClean="0"/>
              <a:t>Get more comfortable with </a:t>
            </a:r>
            <a:r>
              <a:rPr lang="en-US" sz="2000" dirty="0" err="1" smtClean="0"/>
              <a:t>Git</a:t>
            </a:r>
            <a:endParaRPr lang="en-US" sz="2000" dirty="0" smtClean="0"/>
          </a:p>
          <a:p>
            <a:pPr lvl="1"/>
            <a:r>
              <a:rPr lang="en-US" sz="2000" dirty="0" smtClean="0"/>
              <a:t>Install and explore Atom </a:t>
            </a:r>
            <a:endParaRPr lang="en-US" sz="1600" dirty="0"/>
          </a:p>
          <a:p>
            <a:r>
              <a:rPr lang="en-US" sz="2400" dirty="0"/>
              <a:t>During Next class…</a:t>
            </a:r>
          </a:p>
          <a:p>
            <a:pPr lvl="1"/>
            <a:r>
              <a:rPr lang="en-US" sz="2000" dirty="0"/>
              <a:t>I’ll spend more time introducing our Python programming environment and workflow</a:t>
            </a:r>
          </a:p>
          <a:p>
            <a:pPr lvl="1"/>
            <a:r>
              <a:rPr lang="en-US" sz="2000" dirty="0" smtClean="0"/>
              <a:t>We’ll review data types/</a:t>
            </a:r>
            <a:r>
              <a:rPr lang="en-US" sz="2000" dirty="0" err="1" smtClean="0"/>
              <a:t>ing</a:t>
            </a:r>
            <a:r>
              <a:rPr lang="en-US" sz="2000" dirty="0"/>
              <a:t> </a:t>
            </a:r>
            <a:r>
              <a:rPr lang="en-US" sz="2000" dirty="0" smtClean="0"/>
              <a:t>and explore more features of Python.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676F-2157-F140-9596-1A37228E49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1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isu_cob (2)</Template>
  <TotalTime>0</TotalTime>
  <Words>129</Words>
  <Application>Microsoft Office PowerPoint</Application>
  <PresentationFormat>On-screen Show (4:3)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Calibri</vt:lpstr>
      <vt:lpstr>Office Theme</vt:lpstr>
      <vt:lpstr>MIS 407</vt:lpstr>
      <vt:lpstr>For Today…</vt:lpstr>
      <vt:lpstr>Testing TopHat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2016-08-20T21:56:14Z</dcterms:created>
  <dcterms:modified xsi:type="dcterms:W3CDTF">2016-08-29T15:15:03Z</dcterms:modified>
</cp:coreProperties>
</file>