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7" r:id="rId2"/>
    <p:sldId id="283" r:id="rId3"/>
    <p:sldId id="282" r:id="rId4"/>
    <p:sldId id="284" r:id="rId5"/>
    <p:sldId id="258" r:id="rId6"/>
    <p:sldId id="28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3422-2D9C-46E4-9AFC-B162FA21E2F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9D15-A548-490C-93E7-6BD4B8B9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9D15-A548-490C-93E7-6BD4B8B96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B40B6-7E96-40A9-9E57-7EDEFE38626A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57DFD-0ECA-934A-B3A8-7B38C37E6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DB25A1-66A6-4E7A-B87C-9B4ACAA1FEE7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3415B-6D74-5340-B0D1-D08FC769A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40F00-D536-4612-A071-9676F2AEDF96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86BAD-FF0B-4A40-BD9E-69312E852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78065-7A99-45D8-83EB-ED0EBFCF823F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676F-2157-F140-9596-1A37228E4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9A1AE-8607-4645-8266-4D7BBA73E14F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0DB01-443C-3644-932C-FE0B96922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971A-F0E4-40A8-9BEB-41DFF14D221E}" type="datetime1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7D362-1087-7246-ACC1-26FB997AD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CFD8E-6E8E-4FD6-BEC1-30BFC3C83C3D}" type="datetime1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23FA-6D61-BB49-9125-8558E087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D5C82-9FE4-4E4C-82D1-A6EDC027DA48}" type="datetime1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352A3-8114-F24D-ADD2-34704DB38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7566A-5F86-42D5-A6BE-72AB6E2C7A83}" type="datetime1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8C0EC-EAAF-FD4A-BEB6-6151B3482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E3B1C-544E-484F-9004-08EB2ACBD467}" type="datetime1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26A51-A0F0-8040-AAA6-8499D4856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487B1-86A6-40B9-AB6B-6E1D976A2F8A}" type="datetime1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A695-9674-554E-B17D-09F15FADC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86000"/>
            <a:ext cx="82296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C052DF40-D0F6-47CF-8A9E-76441544BC5A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2EB8A755-C106-8341-8549-5997ECA9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Department of</a:t>
            </a:r>
            <a:r>
              <a:rPr lang="en-US" sz="1400" baseline="0" dirty="0">
                <a:latin typeface="Arial"/>
                <a:ea typeface="+mn-ea"/>
                <a:cs typeface="Arial"/>
              </a:rPr>
              <a:t> Supply Chain and Information Systems</a:t>
            </a:r>
            <a:endParaRPr lang="en-US" sz="1400" dirty="0">
              <a:latin typeface="Arial"/>
              <a:ea typeface="+mn-ea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407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2, </a:t>
            </a:r>
            <a:r>
              <a:rPr lang="en-US" dirty="0"/>
              <a:t>Class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/>
              <a:t>Aug. </a:t>
            </a:r>
            <a:r>
              <a:rPr lang="en-US" dirty="0" smtClean="0"/>
              <a:t>29, </a:t>
            </a:r>
            <a:r>
              <a:rPr lang="en-US" dirty="0"/>
              <a:t>2016</a:t>
            </a:r>
          </a:p>
          <a:p>
            <a:r>
              <a:rPr lang="en-US" dirty="0"/>
              <a:t>Prof. Smith</a:t>
            </a:r>
          </a:p>
          <a:p>
            <a:r>
              <a:rPr lang="en-US" dirty="0"/>
              <a:t>timsmith@iastate.edu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DFD-0ECA-934A-B3A8-7B38C37E6C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3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2400" y="-228600"/>
            <a:ext cx="9677400" cy="44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3962"/>
            <a:ext cx="6590476" cy="649523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ight Arrow 6"/>
          <p:cNvSpPr/>
          <p:nvPr/>
        </p:nvSpPr>
        <p:spPr>
          <a:xfrm>
            <a:off x="1703695" y="1006522"/>
            <a:ext cx="6858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9295" y="70172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3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Unless otherwise stated, individual assignments are due by 7:55 AM on Friday’s.</a:t>
            </a:r>
          </a:p>
          <a:p>
            <a:pPr lvl="1"/>
            <a:r>
              <a:rPr lang="en-US" dirty="0" smtClean="0"/>
              <a:t>IA01 is due this Friday morning at 7:55 AM!</a:t>
            </a:r>
          </a:p>
          <a:p>
            <a:pPr lvl="1"/>
            <a:r>
              <a:rPr lang="en-US" dirty="0" smtClean="0"/>
              <a:t>IA02 will be available later Friday (Sept. 2</a:t>
            </a:r>
            <a:r>
              <a:rPr lang="en-US" baseline="30000" dirty="0" smtClean="0"/>
              <a:t>nd</a:t>
            </a:r>
            <a:r>
              <a:rPr lang="en-US" dirty="0" smtClean="0"/>
              <a:t>) and will be due 7:55 AM on Friday Sept. 9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/>
              <a:t>Python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Organizing </a:t>
            </a:r>
            <a:r>
              <a:rPr lang="en-US" dirty="0"/>
              <a:t>Python Code    </a:t>
            </a:r>
            <a:endParaRPr lang="en-US" dirty="0" smtClean="0"/>
          </a:p>
          <a:p>
            <a:pPr lvl="1"/>
            <a:r>
              <a:rPr lang="en-US" dirty="0" smtClean="0"/>
              <a:t>pip </a:t>
            </a:r>
            <a:r>
              <a:rPr lang="en-US" dirty="0"/>
              <a:t>and package management    </a:t>
            </a:r>
            <a:endParaRPr lang="en-US" dirty="0" smtClean="0"/>
          </a:p>
          <a:p>
            <a:pPr lvl="1"/>
            <a:r>
              <a:rPr lang="en-US" dirty="0" smtClean="0"/>
              <a:t>Modules </a:t>
            </a:r>
            <a:r>
              <a:rPr lang="en-US" dirty="0"/>
              <a:t>and Namespaces    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/>
              <a:t>import" and "from"3. </a:t>
            </a:r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dirty="0"/>
              <a:t>teams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</a:t>
            </a:r>
            <a:r>
              <a:rPr lang="en-US" dirty="0" err="1" smtClean="0"/>
              <a:t>TopHat</a:t>
            </a:r>
            <a:r>
              <a:rPr lang="en-US" dirty="0" smtClean="0"/>
              <a:t> questions</a:t>
            </a:r>
          </a:p>
          <a:p>
            <a:pPr lvl="1"/>
            <a:r>
              <a:rPr lang="en-US" dirty="0" smtClean="0"/>
              <a:t>These ones count!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isu_cob (2)</Template>
  <TotalTime>0</TotalTime>
  <Words>112</Words>
  <Application>Microsoft Office PowerPoint</Application>
  <PresentationFormat>On-screen Show (4:3)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Office Theme</vt:lpstr>
      <vt:lpstr>MIS 407</vt:lpstr>
      <vt:lpstr>Recap</vt:lpstr>
      <vt:lpstr>PowerPoint Presentation</vt:lpstr>
      <vt:lpstr>Individual Assignments</vt:lpstr>
      <vt:lpstr>For Today…</vt:lpstr>
      <vt:lpstr>But first…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2016-08-20T21:56:14Z</dcterms:created>
  <dcterms:modified xsi:type="dcterms:W3CDTF">2016-08-30T22:17:29Z</dcterms:modified>
</cp:coreProperties>
</file>