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71" d="100"/>
          <a:sy n="71" d="100"/>
        </p:scale>
        <p:origin x="96" y="3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Sheet1!$A$1:$B$1</c:f>
              <c:strCache>
                <c:ptCount val="2"/>
                <c:pt idx="0">
                  <c:v>X</c:v>
                </c:pt>
                <c:pt idx="1">
                  <c:v>Y</c:v>
                </c:pt>
              </c:strCache>
            </c:strRef>
          </c:xVal>
          <c:yVal>
            <c:numRef>
              <c:f>Sheet1!$A$2:$B$2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672-4A1A-A636-6B4DF7142F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39674831"/>
        <c:axId val="1739670671"/>
      </c:scatterChart>
      <c:valAx>
        <c:axId val="17396748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9670671"/>
        <c:crosses val="autoZero"/>
        <c:crossBetween val="midCat"/>
      </c:valAx>
      <c:valAx>
        <c:axId val="1739670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96748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45F2-BF7D-4BD3-81F0-194143C6737F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9455-EDE9-40ED-8F6B-A2322FBF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6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45F2-BF7D-4BD3-81F0-194143C6737F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9455-EDE9-40ED-8F6B-A2322FBF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6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45F2-BF7D-4BD3-81F0-194143C6737F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9455-EDE9-40ED-8F6B-A2322FBF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7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45F2-BF7D-4BD3-81F0-194143C6737F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9455-EDE9-40ED-8F6B-A2322FBF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45F2-BF7D-4BD3-81F0-194143C6737F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9455-EDE9-40ED-8F6B-A2322FBF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3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45F2-BF7D-4BD3-81F0-194143C6737F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9455-EDE9-40ED-8F6B-A2322FBF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5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45F2-BF7D-4BD3-81F0-194143C6737F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9455-EDE9-40ED-8F6B-A2322FBF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7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45F2-BF7D-4BD3-81F0-194143C6737F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9455-EDE9-40ED-8F6B-A2322FBF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45F2-BF7D-4BD3-81F0-194143C6737F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9455-EDE9-40ED-8F6B-A2322FBF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45F2-BF7D-4BD3-81F0-194143C6737F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9455-EDE9-40ED-8F6B-A2322FBF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D45F2-BF7D-4BD3-81F0-194143C6737F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9455-EDE9-40ED-8F6B-A2322FBF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6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D45F2-BF7D-4BD3-81F0-194143C6737F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9455-EDE9-40ED-8F6B-A2322FBF5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7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9806957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Left Brace 4"/>
          <p:cNvSpPr/>
          <p:nvPr/>
        </p:nvSpPr>
        <p:spPr>
          <a:xfrm rot="16200000">
            <a:off x="6347013" y="4269441"/>
            <a:ext cx="430306" cy="14926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10800000">
            <a:off x="8382000" y="2682688"/>
            <a:ext cx="345141" cy="8673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3513961">
            <a:off x="6096459" y="1822627"/>
            <a:ext cx="390427" cy="18925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9610551">
            <a:off x="4985453" y="2244537"/>
            <a:ext cx="1947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Euclidean Distance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8172" y="5230906"/>
            <a:ext cx="1160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Distance</a:t>
            </a:r>
          </a:p>
        </p:txBody>
      </p:sp>
      <p:sp>
        <p:nvSpPr>
          <p:cNvPr id="10" name="TextBox 9"/>
          <p:cNvSpPr txBox="1"/>
          <p:nvPr/>
        </p:nvSpPr>
        <p:spPr>
          <a:xfrm rot="5400000">
            <a:off x="8396397" y="2931690"/>
            <a:ext cx="115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Distance</a:t>
            </a:r>
          </a:p>
        </p:txBody>
      </p:sp>
    </p:spTree>
    <p:extLst>
      <p:ext uri="{BB962C8B-B14F-4D97-AF65-F5344CB8AC3E}">
        <p14:creationId xmlns:p14="http://schemas.microsoft.com/office/powerpoint/2010/main" val="698265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Timothy C [SCIS]</dc:creator>
  <cp:lastModifiedBy>Smith, Timothy C [SCIS]</cp:lastModifiedBy>
  <cp:revision>1</cp:revision>
  <dcterms:created xsi:type="dcterms:W3CDTF">2016-09-22T11:35:59Z</dcterms:created>
  <dcterms:modified xsi:type="dcterms:W3CDTF">2016-09-22T11:39:01Z</dcterms:modified>
</cp:coreProperties>
</file>