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A846-EA41-4730-884C-6A41D037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B0E3D-1D6D-4D1D-8CE7-1BA91F2B3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5C3D-3A74-4B91-86F4-EA579AE9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A6D3-2EB1-465A-A696-5411D1E1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0BCD-AD00-41C0-815D-51644BA3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48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8AFE-05DC-4238-B914-759D7109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20710-4CA0-47C3-952D-B097A818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606E-2D3F-415C-BB5E-54AF1E69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C3A2-CB6A-482C-BDE0-2E5DB251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0D3D-3E10-4016-8516-4C63AF6F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762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E155A-781A-4304-9C2A-FB0C613C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4F21-C807-48FF-9ABF-2313249D6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9B14-088D-4217-B665-72841801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520A-B065-4973-90BB-6EAD7BE9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0202-DA89-45A2-883D-91EEEE67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6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1B34-9534-4100-9645-59D1F599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911C-EEB0-4E64-A041-914406A4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539A-A4FE-4B3B-9AE1-1555F08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EE52-8574-4A63-987D-73FFCF84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39A1-DEA9-4E84-960B-0EF6FBC0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10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4135-494F-462B-89D6-4FB6B053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0FFE-0A60-476B-B145-B9082F52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2DFC-9EB3-4D4B-9418-CB3C92A2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16C4-DCDA-4077-8357-A137AC6E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8F93-F511-40B5-B2D4-CA6CBAAE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68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03C0-AECB-444F-9170-817C3FD8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DC67-7259-40F9-A5F8-00209A3A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C33B3-1EC1-4DA2-99AB-297092CE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22264-67B7-4EFC-973D-956984DE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78C7D-FD9A-4C15-9EC7-A2EA0CBB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205A-E0FB-471E-BD91-63699829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7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35EA-57EF-4B78-9ED6-0803AFB1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42B5-F023-454E-8183-0C1C810C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E9B8F-0F7B-4E31-A154-85A6401A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C7084-74AA-4DE7-92A2-A53A9F73C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B66D0-EA67-4A1C-8429-C9D896216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AA6EA-ED87-412C-A61B-2BC23B1C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ED0E0-98CA-4664-A741-8CB5FB59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C3EA3-D552-4858-8595-60FDB10D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295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6DE0-50A1-477B-8643-2CCD442B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2E40A-1F21-49E6-950C-9E693CFD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44EF2-8CB9-46F1-B95E-FD122CB3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9A6A1-BB77-4899-A8A5-CC494CD8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892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60019-EB4F-4BFF-870E-89342A0F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CF06A-D932-4B01-9F0B-51FB0773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4D92C-D877-4DB0-AE6C-3ABE37D3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80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487B-13B8-4A79-867E-8862155A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6E03-37E3-4A01-9EDA-0BC1DD22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2F34-3C4A-4EFB-916B-1B491FE56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8BFF-6544-4A53-9F5A-83A55A7D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ECE2-6539-4BF8-9386-B5530FA3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EB47-141A-4702-B484-30099C37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56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831B-357C-4F06-8AC5-E96D5934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EA2CF-E2C8-46BF-A0B8-CE93B5874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DD19-86AB-4392-902E-3C030A83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7CE35-EEE9-4707-8CB1-D0E9A6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ECA74-A186-44BE-91B0-01713D27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2159-8564-49CE-9F58-0C90C6E8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3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9ED83-4B43-4236-895B-5E9CEED3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47F55-FC3D-4C1E-962B-E933AB86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8699-9BC1-4D09-9D15-77F6DA416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6FD7-F56E-463B-8127-95D4435F5292}" type="datetimeFigureOut">
              <a:rPr lang="en-SG" smtClean="0"/>
              <a:t>27/10/2017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9BAB-BFF3-4B49-B43B-ED6228A82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6CE2-AC27-4317-A613-7A352354C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433F-DB54-45A3-9342-6D06F9C7D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94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94C9F3-970A-46A3-80F6-5AEA4B81FA6B}"/>
              </a:ext>
            </a:extLst>
          </p:cNvPr>
          <p:cNvSpPr/>
          <p:nvPr/>
        </p:nvSpPr>
        <p:spPr>
          <a:xfrm>
            <a:off x="-15240" y="0"/>
            <a:ext cx="12207240" cy="6858000"/>
          </a:xfrm>
          <a:prstGeom prst="rect">
            <a:avLst/>
          </a:prstGeom>
          <a:blipFill dpi="0" rotWithShape="1">
            <a:blip r:embed="rId2">
              <a:alphaModFix amt="88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9CFB4-F0E6-4730-B997-E733759ECD47}"/>
              </a:ext>
            </a:extLst>
          </p:cNvPr>
          <p:cNvSpPr txBox="1"/>
          <p:nvPr/>
        </p:nvSpPr>
        <p:spPr>
          <a:xfrm>
            <a:off x="322093" y="1755354"/>
            <a:ext cx="7383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“Be Part of SIA’s Digital Transformation”</a:t>
            </a:r>
            <a:endParaRPr lang="en-SG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B77C8-C1D4-4A74-BCA9-3ABA230B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3" y="177802"/>
            <a:ext cx="7517460" cy="17142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631BAA-F5EC-4800-B904-515BBACE6052}"/>
              </a:ext>
            </a:extLst>
          </p:cNvPr>
          <p:cNvSpPr txBox="1"/>
          <p:nvPr/>
        </p:nvSpPr>
        <p:spPr>
          <a:xfrm>
            <a:off x="6440953" y="6228294"/>
            <a:ext cx="7383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SG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Bazingaa</a:t>
            </a:r>
            <a:r>
              <a:rPr lang="en-SG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6A6332-EB76-4465-A66F-A4A51C0518D0}"/>
              </a:ext>
            </a:extLst>
          </p:cNvPr>
          <p:cNvSpPr txBox="1"/>
          <p:nvPr/>
        </p:nvSpPr>
        <p:spPr>
          <a:xfrm>
            <a:off x="3810000" y="895350"/>
            <a:ext cx="76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Challenge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EC404C-3DA2-4E50-816D-26F6620A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			        Business Challenge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6ADB4-1A1A-4BDB-B524-855C1CB7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4426"/>
            <a:ext cx="3468349" cy="790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74ABF-BD31-4ED5-8379-0998CBDF1211}"/>
              </a:ext>
            </a:extLst>
          </p:cNvPr>
          <p:cNvSpPr txBox="1"/>
          <p:nvPr/>
        </p:nvSpPr>
        <p:spPr>
          <a:xfrm>
            <a:off x="366712" y="1840433"/>
            <a:ext cx="1145857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b="1" u="sng" dirty="0"/>
              <a:t>Problems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Pack has to be collected at SSH counter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Customers might not be able to find SSH counter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Paper-based; cumbersome and might lose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QR codes generated and pasted manually; room for human errors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Have to brief customers manually on updates of attraction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Missing out on deals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Customers might lose the feedback forms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Driver collects feedback forms manually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773CA0C5-6A8A-422A-A5DC-E1900587E49C}"/>
              </a:ext>
            </a:extLst>
          </p:cNvPr>
          <p:cNvSpPr txBox="1">
            <a:spLocks/>
          </p:cNvSpPr>
          <p:nvPr/>
        </p:nvSpPr>
        <p:spPr>
          <a:xfrm>
            <a:off x="2894112" y="1198483"/>
            <a:ext cx="6187737" cy="5362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800" dirty="0">
                <a:solidFill>
                  <a:schemeClr val="bg1"/>
                </a:solidFill>
              </a:rPr>
              <a:t>Digital Singapore Stopover Holiday (SSH)</a:t>
            </a:r>
          </a:p>
          <a:p>
            <a:pPr algn="ctr"/>
            <a:r>
              <a:rPr lang="en-SG" sz="25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403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6A6332-EB76-4465-A66F-A4A51C0518D0}"/>
              </a:ext>
            </a:extLst>
          </p:cNvPr>
          <p:cNvSpPr txBox="1"/>
          <p:nvPr/>
        </p:nvSpPr>
        <p:spPr>
          <a:xfrm>
            <a:off x="3810000" y="895350"/>
            <a:ext cx="76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Challenge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EC404C-3DA2-4E50-816D-26F6620A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				          Solutions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6ADB4-1A1A-4BDB-B524-855C1CB7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4426"/>
            <a:ext cx="3468349" cy="790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74ABF-BD31-4ED5-8379-0998CBDF1211}"/>
              </a:ext>
            </a:extLst>
          </p:cNvPr>
          <p:cNvSpPr txBox="1"/>
          <p:nvPr/>
        </p:nvSpPr>
        <p:spPr>
          <a:xfrm>
            <a:off x="366712" y="1748143"/>
            <a:ext cx="114585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QR code that ties to customer’s particulars sent to their email using </a:t>
            </a:r>
            <a:br>
              <a:rPr lang="en-SG" sz="2200" dirty="0"/>
            </a:br>
            <a:r>
              <a:rPr lang="en-SG" sz="2200" i="1" dirty="0" err="1"/>
              <a:t>NodeMailer</a:t>
            </a:r>
            <a:endParaRPr lang="en-SG" sz="2200" i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Prompt user to download </a:t>
            </a:r>
            <a:r>
              <a:rPr lang="en-SG" sz="2200" i="1" dirty="0" err="1"/>
              <a:t>StopoverLah</a:t>
            </a:r>
            <a:r>
              <a:rPr lang="en-SG" sz="2200" i="1" dirty="0"/>
              <a:t> </a:t>
            </a:r>
            <a:r>
              <a:rPr lang="en-SG" sz="2200" dirty="0"/>
              <a:t>app in the email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Feedbacks to be done on iPad installed on shuttle service that brings </a:t>
            </a:r>
            <a:br>
              <a:rPr lang="en-SG" sz="2200" dirty="0"/>
            </a:br>
            <a:r>
              <a:rPr lang="en-SG" sz="2200" dirty="0"/>
              <a:t>customers back to airport for departure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i="1" dirty="0" err="1"/>
              <a:t>StopoverLah</a:t>
            </a:r>
            <a:endParaRPr lang="en-SG" sz="2200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An app that includes everything in the SSH welcome pack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Interactive bus maps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QR Code for attractions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Exclusive deals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D9F9B-3BD2-4F5C-A90A-FCD69740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04" y="1001882"/>
            <a:ext cx="3062583" cy="54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2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6A6332-EB76-4465-A66F-A4A51C0518D0}"/>
              </a:ext>
            </a:extLst>
          </p:cNvPr>
          <p:cNvSpPr txBox="1"/>
          <p:nvPr/>
        </p:nvSpPr>
        <p:spPr>
          <a:xfrm>
            <a:off x="3810000" y="895350"/>
            <a:ext cx="76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Challenge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EC404C-3DA2-4E50-816D-26F6620A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				          </a:t>
            </a:r>
            <a:r>
              <a:rPr lang="en-SG" i="1" dirty="0" err="1">
                <a:solidFill>
                  <a:schemeClr val="bg1"/>
                </a:solidFill>
              </a:rPr>
              <a:t>StopoverLah</a:t>
            </a:r>
            <a:endParaRPr lang="en-SG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6ADB4-1A1A-4BDB-B524-855C1CB7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4426"/>
            <a:ext cx="3468349" cy="790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74ABF-BD31-4ED5-8379-0998CBDF1211}"/>
              </a:ext>
            </a:extLst>
          </p:cNvPr>
          <p:cNvSpPr txBox="1"/>
          <p:nvPr/>
        </p:nvSpPr>
        <p:spPr>
          <a:xfrm>
            <a:off x="411480" y="2209800"/>
            <a:ext cx="114585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/>
              <a:t>	</a:t>
            </a:r>
          </a:p>
          <a:p>
            <a:pPr marL="742950" lvl="1" indent="-285750">
              <a:buFontTx/>
              <a:buChar char="-"/>
            </a:pPr>
            <a:endParaRPr lang="en-SG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2FD8D-7382-4A78-92AF-1744414AB3E0}"/>
              </a:ext>
            </a:extLst>
          </p:cNvPr>
          <p:cNvSpPr txBox="1"/>
          <p:nvPr/>
        </p:nvSpPr>
        <p:spPr>
          <a:xfrm>
            <a:off x="285750" y="2209800"/>
            <a:ext cx="1145857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Customer scans QR code in email sent to get another QR code that acts as ticket to attractions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Interactive bus maps use GPS so app can still work while offline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Push notification to customers automatically about new exclusive deals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Staff will be able to login to admin site and edit content if necessary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200" dirty="0"/>
          </a:p>
          <a:p>
            <a:pPr marL="742950" lvl="1" indent="-285750">
              <a:buFontTx/>
              <a:buChar char="-"/>
            </a:pP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42850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6A6332-EB76-4465-A66F-A4A51C0518D0}"/>
              </a:ext>
            </a:extLst>
          </p:cNvPr>
          <p:cNvSpPr txBox="1"/>
          <p:nvPr/>
        </p:nvSpPr>
        <p:spPr>
          <a:xfrm>
            <a:off x="3810000" y="895350"/>
            <a:ext cx="76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Challenge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EC404C-3DA2-4E50-816D-26F6620A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				          </a:t>
            </a:r>
            <a:r>
              <a:rPr lang="en-SG" i="1" dirty="0" err="1">
                <a:solidFill>
                  <a:schemeClr val="bg1"/>
                </a:solidFill>
              </a:rPr>
              <a:t>StopoverLah</a:t>
            </a:r>
            <a:endParaRPr lang="en-SG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6ADB4-1A1A-4BDB-B524-855C1CB7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4426"/>
            <a:ext cx="3468349" cy="790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74ABF-BD31-4ED5-8379-0998CBDF1211}"/>
              </a:ext>
            </a:extLst>
          </p:cNvPr>
          <p:cNvSpPr txBox="1"/>
          <p:nvPr/>
        </p:nvSpPr>
        <p:spPr>
          <a:xfrm>
            <a:off x="411480" y="2209800"/>
            <a:ext cx="114585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/>
              <a:t>	</a:t>
            </a:r>
          </a:p>
          <a:p>
            <a:pPr marL="742950" lvl="1" indent="-285750">
              <a:buFontTx/>
              <a:buChar char="-"/>
            </a:pPr>
            <a:endParaRPr lang="en-SG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3E7D2-0516-44BF-84C2-38EBC3703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2034"/>
            <a:ext cx="2306095" cy="4099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0BEF6-D675-4C6F-A8D5-2B0266C46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68" y="2009455"/>
            <a:ext cx="2339895" cy="415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82B89E-CD7C-4D21-8D18-89A87C020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8" y="2009455"/>
            <a:ext cx="2303913" cy="4095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89880C-537E-48D9-AF16-1E9DD0ABF73A}"/>
              </a:ext>
            </a:extLst>
          </p:cNvPr>
          <p:cNvSpPr txBox="1"/>
          <p:nvPr/>
        </p:nvSpPr>
        <p:spPr>
          <a:xfrm>
            <a:off x="411480" y="6187140"/>
            <a:ext cx="250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i="1" dirty="0"/>
              <a:t>Interactive maps that use GPS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DABBA-E40C-479A-A5AB-D82641375315}"/>
              </a:ext>
            </a:extLst>
          </p:cNvPr>
          <p:cNvSpPr txBox="1"/>
          <p:nvPr/>
        </p:nvSpPr>
        <p:spPr>
          <a:xfrm>
            <a:off x="3412730" y="6150114"/>
            <a:ext cx="250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i="1" dirty="0"/>
              <a:t>Information on attractions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9BA4C-21E8-4070-BCF3-317E7B12A5C1}"/>
              </a:ext>
            </a:extLst>
          </p:cNvPr>
          <p:cNvSpPr txBox="1"/>
          <p:nvPr/>
        </p:nvSpPr>
        <p:spPr>
          <a:xfrm>
            <a:off x="6268159" y="6210000"/>
            <a:ext cx="250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i="1" dirty="0"/>
              <a:t>Exclusive deals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291421-72CA-40D7-A880-4E52EF00EB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90" y="2009455"/>
            <a:ext cx="2327473" cy="41377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F7EA16-7999-4298-829A-FD43C3E41809}"/>
              </a:ext>
            </a:extLst>
          </p:cNvPr>
          <p:cNvSpPr txBox="1"/>
          <p:nvPr/>
        </p:nvSpPr>
        <p:spPr>
          <a:xfrm>
            <a:off x="8969006" y="6210000"/>
            <a:ext cx="302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i="1" dirty="0"/>
              <a:t>QR code for attractions</a:t>
            </a:r>
          </a:p>
        </p:txBody>
      </p:sp>
    </p:spTree>
    <p:extLst>
      <p:ext uri="{BB962C8B-B14F-4D97-AF65-F5344CB8AC3E}">
        <p14:creationId xmlns:p14="http://schemas.microsoft.com/office/powerpoint/2010/main" val="353551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6A6332-EB76-4465-A66F-A4A51C0518D0}"/>
              </a:ext>
            </a:extLst>
          </p:cNvPr>
          <p:cNvSpPr txBox="1"/>
          <p:nvPr/>
        </p:nvSpPr>
        <p:spPr>
          <a:xfrm>
            <a:off x="3810000" y="895350"/>
            <a:ext cx="76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Challenge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EC404C-3DA2-4E50-816D-26F6620A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				</a:t>
            </a:r>
            <a:endParaRPr lang="en-SG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6ADB4-1A1A-4BDB-B524-855C1CB7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4426"/>
            <a:ext cx="3468349" cy="790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74ABF-BD31-4ED5-8379-0998CBDF1211}"/>
              </a:ext>
            </a:extLst>
          </p:cNvPr>
          <p:cNvSpPr txBox="1"/>
          <p:nvPr/>
        </p:nvSpPr>
        <p:spPr>
          <a:xfrm>
            <a:off x="411480" y="2209800"/>
            <a:ext cx="114585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/>
              <a:t>	</a:t>
            </a:r>
          </a:p>
          <a:p>
            <a:pPr marL="742950" lvl="1" indent="-285750">
              <a:buFontTx/>
              <a:buChar char="-"/>
            </a:pPr>
            <a:endParaRPr lang="en-SG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2FD8D-7382-4A78-92AF-1744414AB3E0}"/>
              </a:ext>
            </a:extLst>
          </p:cNvPr>
          <p:cNvSpPr txBox="1"/>
          <p:nvPr/>
        </p:nvSpPr>
        <p:spPr>
          <a:xfrm>
            <a:off x="180657" y="2862075"/>
            <a:ext cx="11343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SG" sz="8000" dirty="0"/>
              <a:t>DEMONSTRATION</a:t>
            </a:r>
          </a:p>
          <a:p>
            <a:pPr marL="742950" lvl="1" indent="-285750">
              <a:buFontTx/>
              <a:buChar char="-"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8301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           Business Challenge</vt:lpstr>
      <vt:lpstr>              Solutions</vt:lpstr>
      <vt:lpstr>              StopoverLah</vt:lpstr>
      <vt:lpstr>              StopoverLah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Wang</dc:creator>
  <cp:lastModifiedBy>Edward Wang</cp:lastModifiedBy>
  <cp:revision>20</cp:revision>
  <dcterms:created xsi:type="dcterms:W3CDTF">2017-10-26T14:55:41Z</dcterms:created>
  <dcterms:modified xsi:type="dcterms:W3CDTF">2017-10-27T08:46:02Z</dcterms:modified>
</cp:coreProperties>
</file>